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Твоё первое исследование: микромир вокруг нас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невидимый микромир и отличия между живым и неживым с микроскопом.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микроскопический мир?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Микромир скрывает структуры, недоступные глазу. Благодаря микроисследованиям мы поняли, что все живые существа состоят из клеток, что дало толчок развитию биологии и медицины с XVII 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микроскопии: изобретение и открытия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микроскопа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1590 году голландцы Ханс и Захария Янсены создали первый микроскоп, позволивший увидеть мир в новом масштабе и начать научные наблюдения за мелкими объектами.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Левенгука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в 1674 году с помощью усовершенствованного микроскопа описал одноклеточных организмов и бактерий, доказав существование невидимой ранее живой природы.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взгляды о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открытия расширили знания о жизни и изменили представления людей, показав, что вокруг нас существует микромир, важный для понимания окружающего мира.
</a:t>
            </a:r>
            <a:endParaRPr lang="en-US" sz="107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микроскопов и их использование в школе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микроскоп увеличивает предметы в 40-1000 раз и широко применяется в учебных целях для наблюдения клеток и микроорганизмов.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микроскопы применяются в лабораториях, обеспечивая увеличение до миллиона раз и показывая молекулярные структуры, но слишком сложны для школ.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исследования чаще всего используют световые микроскопы: они безопасны, просты в обращении и достаточно информативны для изучения микросреды.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под микроскопом: яркие примеры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лука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микроскопом срез кожицы лука показывает прямоугольные клетки с чёткими стенками, ядрами и цитоплазмой — наглядный пример растительной клеточной структуры.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— одноклеточные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микроорганизмы покрыты ресничками, которыми активно движутся. Их клетки имеют ядро и сложное строение, демонстрируя разнообразие жизни на клеточном уровне.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и хлоропласты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микроскопом водоросли видны с зелёными пластидиями — хлоропластами, которые обеспечивают фотосинтез и придают растительным клеткам характерный цвет.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Неживое под микроскопом: формы и структуры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грани кристаллов соли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соли имеют симметричную форму кубиков с ровными, прозрачными гранями без клеточной структуры, что отличает их от живых тканей.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песчинок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Песчинки отличаются неправильной формой и разной величиной, их структуры аморфны и не содержат клеток, что видно при увеличении микроскопом.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 тканей и металлическая стружка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 тканей выглядят нитевидными и переплетёнными, а металлическая стружка — блестящими искривлёнными нитями с отражением света, все без признаков жизни.
</a:t>
            </a:r>
            <a:endParaRPr lang="en-US" sz="952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живые объекты демонстрируют все признаки жизнедеятельности: клетки, рост, реакцию и размножение.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живого и неживого под микроскопом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клеток и жизненных функций у неживых объектов подчёркивает фундаментальные различия с живыми.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лабораторных школьных исследований, 2024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признаки живого под микроскопом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состоят из клеток, внутри которых можно увидеть ядра, цитоплазму и клеточные стенки — основные элементы структуры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способны к дыханию и обмену веществ, что обеспечивает поступление энергии и поддержание жизненных процессов.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реагируют на изменения среды, проявляя адаптацию и взаимодействие с внешним миром.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клетки растут и способны размножаться, обеспечивая существование и развитие вида.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неживого под микроскопом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клеточной структуры — ключевая особенность неживых объектов, видимых под микроскопом как однородные или аморфные массы.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объекты не обладают метаболизмом, развитием или размножением, что отличает их от живых организмов.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неживого отличаются постоянством формы, например кристаллы соли имеют геометрическую симметрию без изменений.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объектов для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исследований подходят простые образцы: кожура лука, лист растения, капля воды из пруда и мелкие частицы с подоконника. Такие объекты разнообразны и информативны для размышлений.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препаратов для первого микроскопического исследования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приготовления микропрепарата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помещают на предметное стекло, добавляют каплю воды и накрывают покровным стеклом. Важно избегать пузырьков воздуха, чтобы обеспечить чёткое изображение под микроскопом.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с микроскопом в школе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всегда устанавливайте на ровную и устойчивую поверхность, перемещайте его двумя руками, чтобы избежать повреждений и сохранить точность настроек.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изучение с наименьшего увеличения, постепенно повышая его для более детального рассмотрения образцов и сохранения чёткости изображения.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Фокусируйте изображение аккуратно, регулируя подвижные части объектива, чтобы не повредить препарат и оптическую систему микроскопа.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протрите объектив и предметное стекло мягкой тканью, соблюдайте чистоту рук, чтобы избежать попадания пыли и загрязнений на оборудование.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Фотографирование и зарисовка микроскопических объектов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Съёмка через окуляр микроскопа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камеру смартфона, можно фотографировать объекты через окуляр микроскопа. Такой способ позволяет быстро сохранить детали, которые сложно запомнить, и поделиться результатами с другими.
</a:t>
            </a:r>
            <a:endParaRPr lang="en-US" sz="1001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зарисовок в изучении микромира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микроскопических объектов помогают укрепить память и наблюдательность. Зарисовывая формы клеток и структур, учащиеся лучше усваивают их особенности и развивают навык внимательного анализа.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типичные микрообъекты с их классификацией по признаку живости. Данные основаны на лабораторных наблюдениях школьников.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объектов: живое и неживое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состоит из клеток и имеет организованную структуру, тогда как неживое — неоднородно без клеточного строения.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работы школьников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школьные исследования микромира?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занятия учат различать живое и неживое, помогая лучше понять природу и основы биологии через непосредственное наблюдение и опыт.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развивают внимательность и критическое мышление, стимулируют интерес к естественным наукам и учат анализировать полученные данные самостоятельно.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микроскопом формирует навыки научного поиска, помогает вырабатывать умение делать выводы на основе наблюдений и развивается самостоятельность в обучении.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Опыты: изучение воды из пруда под микроскопом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Обилие микроскопической жизни в капле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микроскопом в капле из пруда обнаруживаются разнообразные организмы: инфузории с ресничками, коловратки и водоросли. Их формы и движения показывают богатство жизни, невидимой невооружённым глазом.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подвижность инфузорий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имеют вытянутую форму и покрыты ресничками, с помощью которых они активно перемещаются в воде. Их наблюдение демонстрирует сложную организацию одноклеточных существ.
</a:t>
            </a:r>
            <a:endParaRPr lang="en-US" sz="936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Микроскопический мир бактерий и водорослей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содержит мельчайшие зеленые водоросли и бактерии, обладающие разной формой и размером. Эти организмы играют важную роль в экосистеме и видны только с использованием микроскопа.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Опыты: исследование домашней пыли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 ткани и их текстура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пыли под микроскопом видны тонкие нитевидные волокна ткани разнообразной окраски и структуры, что позволяет понять состав и происхождение бытовой пыли.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 домашней пыли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Пылевые клещи — крошечные живые существа длиной около 0,2–0,3 мм — хорошо видны в микроскоп. Они активно движутся, что помогает отличить живое от неживого в образце.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споры и частички кожи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пыли есть мельчайшие частицы, включая споры грибов и омертвевшие клетки кожи. Они имеют разную форму и размер, что можно наблюдать при тщательном изучении проб под микроскопом.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листа растения: клетки и хлоропласты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клеток листа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поперечном срезе листа видны плотные клеточные стенки и различные по форме клетки, важно отметить их чёткие границы и плотное прилегание друг к другу.
</a:t>
            </a:r>
            <a:endParaRPr lang="en-US" sz="1082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хлоропластов в листьях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зеленого цвета отвечают за фотосинтез — процесс превращения света в энергию. Эти органеллы равномерно распределены внутри клеток, что обеспечивает эффективную работу листа.
</a:t>
            </a:r>
            <a:endParaRPr lang="en-US" sz="976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наследственная 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6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клетке листа находится ядро, где хранится генетический материал. Оно контролирует процессы жизнедеятельности и обеспечивает передачу наследственных признаков.
</a:t>
            </a:r>
            <a:endParaRPr lang="en-US" sz="961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соли и сахара: форма и симметрия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поваренной соли имеют ровные прозрачные кубические грани, благодаря чёткой молекулярной организации, что придаёт им узнаваемую симметричную форму.
</a:t>
            </a:r>
            <a:endParaRPr lang="en-US" sz="992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сахара отличаются изогнутой призматической формой, менее симметричной по сравнению с солью, что объясняется особенностями их молекулярной структуры и ростом в растворе.
</a:t>
            </a:r>
            <a:endParaRPr lang="en-US" sz="882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помогает выявлять болезни, анализировать качество продуктов, воды и воздуха. Биотехнологии развиваются благодаря его применению, создавая лекарства и новые материалы.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развития микроскопии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отмечен началом широкого применения микроскопа в медицине и науке для диагностики и анализа, что значительно улучшило здравоохранение и технологии.
</a:t>
            </a:r>
            <a:endParaRPr lang="en-US" sz="16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результаты первого исследования микромира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 с микроскопом формирует важные научные навыки — умение работать с оборудованием и различать живое и неживое, стимулируя интерес к биологии и ответственное отношение к природе.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2026-05-08T07:57:46Z</dcterms:created>
  <dcterms:modified xsi:type="dcterms:W3CDTF">2026-05-08T07:57:46Z</dcterms:modified>
</cp:coreProperties>
</file>