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чистый воздух важен каждому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— это не только дым и запах. В нём накапливаются пыль, сажа и вредные газы, которые человек вдыхает каждый день, особенно в городе и рядом с дорогами.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в грязном воздухе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сажа и дым ухудшают видимость и раздражают дыхательные пути. К ним часто добавляются угарный газ, оксиды азота и серы, особенно рядом с дорогами и предприятиями.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PM10 — более крупные частицы пыли, а PM2.5 — очень мелкие. Чем меньше частица, тем глубже она проникает в дыхательную систему и тем труднее организму от неё защититься.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— автомобили, котельные, заводы, сжигание мусора и лесные пожары. Многие из них связаны с повседневной деятельностью людей, а не только с крупной промышленностью.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воздуха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часто можно заметить сразу: в нём появляется серая дымка, небо теряет прозрачность, а дальние дома, деревья и дороги выглядят размыто и нечетко.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ощущается и неприятный запах, а видимость становится хуже. В такие дни воздух кажется тяжёлым, особенно вблизи оживлённых улиц, где много выхлопов и пыли.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загрязнённый воздух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типичным источникам загрязнения воздуха; без привязки к конкретному городу или дате.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воздуха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показаны схематически, чтобы сравнить основные источники в одном взгляде.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вреда обычно дают транспорт, отопление и промышленность; значит, улучшения нужны и в городе, 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25304"/>
            <a:ext cx="4063200" cy="13802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размеры частиц, их путь в организме и возможный вред для здоровья.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частицы, тем глубже они проникают в организм и тем серьёзнее их влияние на здоровье.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взвешенных частицах PM10 и PM2.5.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PM10 и PM2.5: в чём разница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569" y="313700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одышка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дыхательные пути, поэтому может появляться кашель, чувство стеснения в груди и одышка даже после обычной прогулки.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глаз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пыль и дым вызывают жжение, покраснение и слезотечение. Из-за этого становится труднее долго находиться на улице и сосредоточиться на уроках.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дышать грязным воздухом долго, возрастает риск болезней дыхательных путей и дополнительная нагрузка на сердце. Организму приходится работать с большим напряжением.
</a:t>
            </a:r>
            <a:endParaRPr lang="en-US" sz="145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организм ещё растёт, а лёгкие и дыхательная система развиваются. Поэтому вредные частицы могут влиять на здоровье сильнее, чем у взрослых.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воздуха влияет на здоровье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вещества попадают в организм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загрязнителей от воздуха до органов дыхания и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дышат и больше двигаются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дышат быстрее взрослых, поэтому за день получают больше загрязнённого воздуха. Особенно это заметно по дороге в школу, на прогулках и во время активных игр на улице.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ещё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 детей продолжают расти, а дыхательная система ещё формируется. Из-за этого грязный воздух сильнее мешает нормальному развитию и быстрее вызывает дискомфорт.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чувствуют загрязнение сильнее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типичным местам повышенного загрязнения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 бывает самым грязным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с плотным движением и слабым ветром загрязнение накапливается особенно быстро.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источников дыма и чем хуже проветривание, тем выше концентрация вредных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качества воздуха сводит разные измерения датчиков в понятную шкалу, чтобы быстро оценить риск для здоровья и решить, безопасны ли прогулки.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0–500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 индекса, тем хуже воздух и тем осторожнее нужно вести себя на улице.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Environmental Protection Agency (EPA), Air Quality Index (AQI)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19156"/>
            <a:ext cx="4063200" cy="179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уровни индекса качества воздуха, их цвет и примерное влияние на самочувствие.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помогает быстро понять, когда можно свободно гулять, а когда стоит сократить время на улице и снизить нагрузку.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Environmental Protection Agency (AQI)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значения индекса качества воздуха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смог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слабое движение воздуха и выбросы приводят к накоплению загрязнителей у земли.
</a:t>
            </a:r>
            <a:endParaRPr lang="en-US" sz="12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сигарет содержит вредные вещества и быстро ухудшает воздух в комнате. Особенно опасно, когда помещение закрыто и в нём долго не проветривают.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аэрозоли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спреи и бытовая химия поднимают в воздух мелкие частицы и резкие запахи. Они могут раздражать глаза, нос и горло, особенно у детей.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у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после уроков возле школы скапливается много автомобилей. Из-за выхлопов и пробок воздух рядом с дорогой становится заметно хуже.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плохая вентиляция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свечей и долго закрытые окна тоже ухудшают воздух в помещении. Без свежего притока воздуха загрязнение накапливается даже без улицы.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воздуха дома и в школе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меры по снижению загрязнения воздуха: общественный транспорт, контроль выбросов, отказ от сжигания мусора, энергосбережение и озеленение; данные для диаграммы условные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уменьшить загрязнение воздуха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 привычках семьи и школы помогают уменьшить количество дыма и пыли в воздухе вокруг нас.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эффект дают меры, которые сокращают выбросы каждый день, а не только в отдельные дни.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чаще ходить пешком, ездить на велосипеде и пользоваться общественным транспортом. Если машин на дороге меньше, в воздух попадает меньше выхлопов, а дорога в школу становится спокойнее.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сжигать мусор, экономить электричество и следить за качеством воздуха перед прогулкой. Дома полезно проветривать комнаты в более безопасное время, когда воздух чище.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семьи и школьники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качество воздуха отражается на ощущениях человека и на возможности активно проводить время на улице.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внешним признакам и самочувствию можно быстро заметить проблему: загрязнённый воздух мешает дышать и снижает активность на улице.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признаков качества воздуха по материалам ВОЗ и экологических служб
</a:t>
            </a:r>
            <a:endParaRPr lang="en-US" sz="114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загрязнённый воздух: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затрагивает не только мегаполисы: грязный воздух встречается и в небольших городах, и рядом с дорогами, пожарами или старым отоплением.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на Земле дышат воздухом, который не соответствует рекомендациям ВОЗ.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(WHO), air pollution fact sheets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может снижать загрязнение воздуха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действий: от измерения воздуха до проверки результата после введения мер.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выбросов меньше, детям и взрослым легче дышать, учиться, играть и заниматься спортом. Чистый воздух начинается с простых решений, которые важны для каждого.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— это ежедневная защита здоровья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2026-05-20T21:17:41Z</dcterms:created>
  <dcterms:modified xsi:type="dcterms:W3CDTF">2026-05-20T21:17:41Z</dcterms:modified>
</cp:coreProperties>
</file>