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Малощетинковые черви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– важные представители кольчатых, влияющие на экосистемы.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малощетинковых червей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малощетинковых червей началось в XIX веке. Ученые исследуют их разнообразие, роль в природе и уникальные способности, такие как регенерация и адаптация к разным условиям.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принадлежат типу кольчатых, подклассу Oligochaeta, объединяя множество семейств с общими характеристиками.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класса входят такие семейства, как дождевые черви (Lumbricidae), тубифициды (Tubificidae) и энхитреиды (Enchytraeidae).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особенности включают отсутствие параподий, малое количество щетинок и наличие гермафродитизма, отличая от многощетинковых видов.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малощетинковых червей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малощетинковых червей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сегментировано, размер варьируется от долей миллиметра до двух метров, окружено кольцевыми складками с ограниченным числом щетинок.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глаза и параподии; тело покрыто кутикулой, которая защищает от повреждений и поддерживает влажность.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черви в реках и прудах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малощетинковых живут в пресной воде, предпочитая иловые и муловые осадки. Они встречаются на дне рек, прудов и болот, активно участвуя в разложении органики.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 и редкие глубинные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обитают во влажной почве, улучшая её структуру. Некоторые, например Tubifex tubifex, способны жить на глубинах свыше 200 метров в пресных водоёмах.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малощетинковых червей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кутикула с эпидермисом и мышечными слоями обеспечивает защиту и гибкость тела червя.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находится 2-4 пары щетинок, которые помогают сцепляться с поверхностью и продвигаются вперёд.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также выступают в роли сенсорных органов, различаясь по длине и расположению у разных видов.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покров и функции щетинок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замкнутая система состоит из спинного и брюшного сосудов, а также кольцевых 'сердец', обеспечивающих циркуляцию крови.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присутствует гемоглобин, придающий ей красный оттенок и способствующий эффективному переносу кислорода.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сосудов выполняют функцию насоса, перемещая кровь по всему телу.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поддерживает обмен веществ и питательных элементов между клетками организма.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у малощетинковых червей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через влажную кожу, позволяя кислороду проникать внутрь, а углекислому газу выводиться наружу.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нуждаются в постоянно влажной среде, что обеспечивает необходимую для дыхания проницаемость кожи.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зависит от качества воздуха и количества кислорода в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кишечника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представляет собой трубку, включающую рот, глотку, пищевод, зоб, желудок и кишечник. Такая структура обеспечивает эффективное переваривание пищи.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процесс пищеварения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основано на растительных остатках, почвенных частицах и микроорганизмах. Переваривание усиливается ферментами и симбиотическими бактериями в кишечнике.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малощетинковых червей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являются гермафродитами, обладая и мужскими, и женскими половыми органами. Оплодотворение обычно происходит перекрёстно при контакте двух особей, что способствует генетическому разнообразию.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Оплодотворённые яйца помещаются в коконы, где развивается молодое поколение. Личиночная стадия отсутствует, и из коконов выходят уже сформированные молодые черви, способные к 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рыхлят почву, улучшая её аэрацию и способствуя проникновению влаги и воздуха к корням растений.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жизнедеятельность обогащает почву органическими веществами и питательными элементами, что повышает её плодородие и стимулирует рост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Червы участвуют в разложении растительных остатков, ускоряя циклы обмена веществ и поддерживая биологический баланс экосистем.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почвы и природы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в умеренных широтах связано с благоприятным климатом и разнообразием почв.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климат и почвенные условия существенно влияют на численность и распределение малощетинковых червей.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малощетинковых червей по континентам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кольчатых червей, 2022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малощетинковых червей по среде обитания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малощетинковые черви, включая дождевых, обитают в увлажнённой почве и играют важную роль в её структурировании.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виды, такие как тубифициды и энхитреиды, предпочитают илистые и загрязнённые участки водоёмов с богатым органическим веществом.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малощетинковые черви встречаются реже и обитают в мелководных прибрежных зонах с переменным содержанием солей.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развила уникальные адаптации к условиям среды, включая строение тела и особенности питания.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72672"/>
            <a:ext cx="5182677" cy="21569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дождевых и водных малощетинковых червей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в строении, размере и среде обитания двух основных групп малощетинковых червей.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адаптации к наземной и водной средам, влияя на морфологию и питание.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малощетинковых червей от других кольчатых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без параподий и щупалец
</a:t>
            </a:r>
            <a:pPr algn="ctr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отличаются отсутствием параподий и щупалец, характерных для многощетинковых. Это упрощение позволяет им эффективно передвигаться в грунте и влажных субстратах, используя щетинки для сцепления с поверхностью.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отсутствие глаз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малощетинковые черви — гермафродиты без глаз и челюстей, что отличает их от других кольчатых. Их тело покрыто непигментированной кутикулой, что снижает выделение ярких цветов, присущих многим морским видам.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малощетинковых червей в пищевых цепях и экосистемах
</a:t>
            </a:r>
            <a:endParaRPr lang="en-US" sz="2578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пищей для птиц, рыб и мелких млекопитающих, черви обеспечивают важный источник энергии в пищевых цепях.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Перерабатывая органику, они способствуют улучшению почвенного плодородия и стимулируют рост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червей в почве оказывает биотурбационное действие, улучшая обмен веществ и структуру грунта.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помогает удалять токсичные вещества, поддерживая экосистемный баланс и здоровье среды.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Вермикомпостирование и удобрения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широко применяются для переработки органических отходов в качественное удобрение, что способствует устойчивому сельскому хозяйству и уменьшению экологической нагрузки.
</a:t>
            </a:r>
            <a:endParaRPr lang="en-US" sz="104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аквариумных рыб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червей используются в аквариумистике как живой корм, обеспечивающий высокопитательное питание для мальков и взрослых рыб в домашних условиях.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и очистка
</a:t>
            </a:r>
            <a:pPr algn="l" indent="0" marL="0">
              <a:lnSpc>
                <a:spcPct val="90000"/>
              </a:lnSpc>
              <a:buNone/>
            </a:pPr>
            <a:r>
              <a:rPr lang="en-US" sz="46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служат биоиндикаторами состояния почв и вод, а также применяются для биологической очистки загрязнённых территорий благодаря своей способности аккумулировать токсины.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малощетинковых червей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Lumbricus terrestris — крупный дождевой червь Европы, достигающий 30 см, существенно влияет на процессы разложения листвы и аэрацию почвы.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Tubifex tubifex — пресноводный вид, часто используется для мониторинга загрязнения воды, поскольку устойчив к неблагоприятным условиям.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встречаются гигантские малощетинковые черви длиной свыше одного метра; многие из них обладают способностью к регенерации утраченных сегментов.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известные представители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малощетинковых червей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играют ключевую роль в экосистемах, обеспечивая плодородие почвы и поддержание биологического баланса. Их разнообразие и адаптивность делают их незаменимыми для природы и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2026-05-08T22:31:26Z</dcterms:created>
  <dcterms:modified xsi:type="dcterms:W3CDTF">2026-05-08T22:31:26Z</dcterms:modified>
</cp:coreProperties>
</file>