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Николаевич Островский: наследник реализма, простоты и правдивости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правдивой драмы, раскрывший русскую жизнь через быт, речь и конфликт.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перемен, в которой писал Островский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 изменила российское общество: старые порядки сталкивались с новыми отношениями, а литература всё чаще обращалась к реальной жизни, социальным противоречиям и внутреннему миру человека. Именно в таком контексте театр стал местом общественного разговора.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путь Островского к драматургии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родился в Москве в семье чиновника, рано познакомился с городской средой и её нравами. Учёба на юридическом факультете Московского университета не была завершена, но дала широкий круг наблюдений.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коммерческом суде стала для него настоящей школой жизни: он увидел купеческие споры, семейные расчёты и повседневные конфликты. Этот опыт позже лёг в основу многих пьес.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крупный успех принесла комедия «Свои люди — сочтёмся!». Она сразу показала редкое умение автора соединять сатиру, точность наблюдения и живую сценическую речь.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Замоскворечье как художественная лаборатория Островского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Купеческая Москва как модель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Замоскворечье стало для Островского не просто районом Москвы, а живой моделью купеческой России. Здесь он видел замкнутый мир торговли, семьи и строгих правил, где частная жизнь быстро становилась общественно значимой.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 и социальная типизация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 точно передавал местную речь, привычки и жесты, превращая бытовую среду в художественный образ целого сословия. Так Москва у него предстает как пространство, где конкретная улица или дом раскрывают устройство общества.
</a:t>
            </a:r>
            <a:endParaRPr lang="en-US" sz="10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и творчества Островского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помогают увидеть, как складывался путь драматурга и его место в русской литературе.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показывает: от ранних наблюдений за купеческой средой Островский пришёл к созданию реалистической драмы и признанию как национального классика.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и история публикаций произведений Островского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реализма в драматургии Островского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строил пьесы на точных бытовых деталях, поэтому сцены кажутся узнаваемыми и жизненно достоверными. Повседневность у него никогда не бывает случайной: она раскрывает характер и общественную среду.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по-разному — в соответствии со своим положением, образованием и привычками. Благодаря этому речь становится не украшением, а важнейшим способом индивидуализации героя.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часто соединял комическое и трагическое в одном произведении. За внешне бытовыми сценами у него проступает серьёзный конфликт между личным достоинством, деньгами и властью.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 в его пьесах всегда шире частного случая. Через дом, брак или наследство драматург показывает общественный кризис и нравственный выбор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драматургическому корпусу Островского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пьес Островского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жанров, у Островского заметна общая установка на живую сцену и узнаваемый конфликт.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социально-бытовой драмы показывает, что именно через повседневный конфликт Островский точнее всего говорил о времени и человеке.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речевая характеристика персонажей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использовал пословицы, поговорки, просторечие и купеческие присказки так, что речь героя сразу становилась его портретом. Даже короткая реплика у него может точно передать положение человека, его привычки и внутреннюю неустроенность.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официальной и разговорной лексики создаёт у драматурга и комический, и конфликтный эффект. Диалоги звучат естественно, поэтому персонажей легко узнать по манере говорить ещё до прямого описания.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«Свои люди — сочтёмся!»: сатирический взгляд на купечество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пьесы — мир, где деньги подменяют доверие, а семейные связи становятся частью выгодной сделки. Островский показывает не случайный обман, а привычный способ существования.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вокруг фиктивного банкротства раскрывает логику наживы изнутри. Люди, считающиеся «своими», оказываются втянуты в общий круг расчёта, где честь и совесть легко уступают выгоде.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комедии в том, что она разоблачает не одного негодяя, а целую систему нравов. Именно поэтому частная история превращается в сатиру на купеческую среду в целом.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«Гроза»: трагедия личности в несвободном мире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в Калинове — замкнутом городе, где власть традиции и общественного страха подавляет живое чувство. Пространство пьесы сразу задаёт атмосферу несвободы.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противопоставлена миру Кабанихи и Дикого не внешним протестом, а внутренней честностью. Её конфликт рождается из несоответствия между совестью и требованиями жестокого уклада.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важны мотивы страха, веры, любви и вины. Они показывают, как тяжело человеку сохранить достоинство, если вокруг не оставляют права на личный выбор.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Катерины выходит за рамки семейной драмы. Островский говорит о более широком общественном устройстве, где подавление свободы разрушает личность изнутри.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«Грозе»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 пьесы: от замкнутого Калинова к трагической развязке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у Островского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героини Островского живут в мире, где семейная зависимость и общественные правила ограничивают выбор. Через их судьбы драматург показывает, как трудно сохранить достоинство и внутреннюю свободу.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Катерина, Лариса и Кручинина по-разному переживают одиночество, давление среды и нравственную боль. Их образы становятся у Островского мерилом чистоты характера, силы духа и цены личного сопротивления.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Островского и обновление русской сцены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персонаж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отказался от условных схем: на сцене у него действует не маска, а человек с узнаваемыми привычками, речью и внутренним движением.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потребовали точной интонации и внимательного звучания реплик, потому что смысл рождается не только в сюжете, но и в разговоре героев.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Ансамблевая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 усилил значение общего сценического действия: персонажи существуют в тесной связи друг с другом, а не как отдельные эффектные роли.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Островского особенно тесно связано с Малым театром, где его пьесы помогли утвердить сценический реализм и национальную театральную традицию.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корпусу наиболее известных пьес А. Н. Островского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драматургии Островского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Островского связаны между собой: частная семейная ссора почти всегда раскрывает более широкий общественный разлом.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конфликты оказываются у драматурга способом говорить о нравственном выборе, власти денег и неустойчивости человеческого достоинства.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пьесы и их центральные конфликты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пьесы Островского и ведущие линии их драматического напряжения.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частный сюжет раскрывает общий нравственный вопрос: что происходит с человеком, когда чувство, честь и выгода вступают в конфликт.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пьес А. Н. Островского и литературоведческие характеристики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пьесы Островского и интерес к прошлому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русской старине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начинает осваивать исторический материал XVI–XVII веков, выбирая сюжеты, где особенно заметны власть, вера и устройство общества.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драма как разговор о современности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у драматурга не становится музейной картиной: через него он размышляет о национальном характере, жестокости власти и судьбе народа.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интереса к отечественной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пьесы помогают увидеть, как Островский связывает художественное изображение старой Руси с вопросами, важными для своей эпохи и для читателя сегодня.
</a:t>
            </a:r>
            <a:endParaRPr lang="en-US" sz="10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«Колумб Замоскворечья»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увидели в Островском первооткрывателя купеческой Москвы. Он показал Замоскворечье не как экзотику, а как живой и сложный мир с собственными законами, речью и нравами. Эта точность сделала его имя узнаваемым уже при жизни.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«тёмного царства»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Добролюбов особенно высоко оценил способность драматурга раскрывать жестокую природу патриархального быта. Его критика помогла увидеть в пьесах Островского не только семейные истории, но и общественную болезнь, скрытую за внешним благополучием.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 национальной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Островский был признан основателем русского реалистического театра. Его пьесы прочно вошли в репертуар и школьное изучение, потому что соединяют яркий конфликт, живую речь и темы, понятные разным поколениям зрителей.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признание Островского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устойчивости сценических постановок по репертуарным данным и театроведческим обзорам
</a:t>
            </a:r>
            <a:endParaRPr lang="en-US" sz="77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жизнь пьес Островского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особенно долго живут пьесы с яркими ролями и конфликтом, понятным зрителю вне времени и моды.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универсальнее нравственный спор и выразительнее персонажи, тем устойчивее пьеса в театральном репертуаре.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52295"/>
            <a:ext cx="215700" cy="172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42708"/>
            <a:ext cx="215700" cy="191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Островский важен сегодня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Островского помогают понять, как материальный расчёт меняет поведение людей и разрушает доверие в семье и обществе.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приспособление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заставляют задуматься, где проходит граница между разумной уступкой и нравственной капитуляцией перед давлением среды.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 показывает, что речь раскрывает характер не хуже поступков, поэтому его пьесы учат слышать смысл слова и интонации.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Островского помогает увидеть, что классическая литература говорит о знакомых проблемах: ответственности, выборе и цене человеческого достоинства.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Островский: театр правды и человеческого выбора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создал драматургию, в которой повседневная жизнь раскрывает глубинные нравственные противоречия. Его пьесы и сегодня заставляют думать о свободе, честности и ответственности человека перед собой и другими.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2026-05-23T11:53:31Z</dcterms:created>
  <dcterms:modified xsi:type="dcterms:W3CDTF">2026-05-23T11:53:31Z</dcterms:modified>
</cp:coreProperties>
</file>