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image" Target="../media/image-4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3400" y="1682550"/>
            <a:ext cx="7657200" cy="17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Торжество королевской власти: основные вопросы урока
</a:t>
            </a:r>
            <a:endParaRPr lang="en-US" sz="2600" dirty="0"/>
          </a:p>
        </p:txBody>
      </p:sp>
      <p:sp>
        <p:nvSpPr>
          <p:cNvPr id="4" name="Text 1"/>
          <p:cNvSpPr txBox="1"/>
          <p:nvPr/>
        </p:nvSpPr>
        <p:spPr>
          <a:xfrm>
            <a:off x="1691400" y="3738325"/>
            <a:ext cx="5761200" cy="101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сильной королевской власти в Европе XI–XVI веков. Главные темы и вопросы урока.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118975" y="140896"/>
            <a:ext cx="40989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6050" y="126182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59000" y="1933800"/>
            <a:ext cx="42450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XI и XVI веками Европа меняется: монархи борются за власть, создают новые государственные институты и объединяют раздробленные земли. Начинается эпоха раннего Нового времени с новыми структурами управления и правосудия.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на рубеже эпох: путь к новым государствам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8650" y="2896775"/>
            <a:ext cx="32634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5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 век: раздробленность и влияние крупных феодалов
</a:t>
            </a:r>
            <a:pPr algn="l" indent="0" marL="0">
              <a:lnSpc>
                <a:spcPct val="130039"/>
              </a:lnSpc>
              <a:buNone/>
            </a:pPr>
            <a:r>
              <a:rPr lang="en-US" sz="57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 время европейские земли разделены между сильными феодалами, короли имеют ограниченную власть и зависят от поддержки вассалов.
</a:t>
            </a:r>
            <a:endParaRPr lang="en-US" sz="1152" dirty="0"/>
          </a:p>
        </p:txBody>
      </p:sp>
      <p:sp>
        <p:nvSpPr>
          <p:cNvPr id="7" name="Text 1"/>
          <p:cNvSpPr txBox="1"/>
          <p:nvPr/>
        </p:nvSpPr>
        <p:spPr>
          <a:xfrm>
            <a:off x="3060625" y="1458050"/>
            <a:ext cx="3263400" cy="9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XII век: конфликты между феодалами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междоусобные войны ослабляют единство, что препятствует формированию сильной королевской власти и централизованного управления.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95050" y="2896775"/>
            <a:ext cx="30354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9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XII века: начальные попытки централизации
</a:t>
            </a:r>
            <a:pPr algn="l" indent="0" marL="0">
              <a:lnSpc>
                <a:spcPct val="130039"/>
              </a:lnSpc>
              <a:buNone/>
            </a:pPr>
            <a:r>
              <a:rPr lang="en-US" sz="54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Монархи начинают использовать дипломатические и военные средства для усиления своего влияния и объединения разрозненных территорий.
</a:t>
            </a:r>
            <a:endParaRPr lang="en-US" sz="109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Феодальная раздробленность: истоки слабости монархов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9789" y="1361259"/>
            <a:ext cx="197925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6476" y="1386999"/>
            <a:ext cx="218400" cy="1747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9551" y="3213821"/>
            <a:ext cx="218400" cy="218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41564" y="3209900"/>
            <a:ext cx="169650" cy="2262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97750" y="1793400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Монархи расширяют владения и объединяют разрозненные земли под своей властью, снижая влияние феодалов.
</a:t>
            </a:r>
            <a:endParaRPr lang="en-US" sz="1200" dirty="0"/>
          </a:p>
        </p:txBody>
      </p:sp>
      <p:sp>
        <p:nvSpPr>
          <p:cNvPr id="14" name="Text 1"/>
          <p:cNvSpPr txBox="1"/>
          <p:nvPr/>
        </p:nvSpPr>
        <p:spPr>
          <a:xfrm>
            <a:off x="1088725" y="1262411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территорий
</a:t>
            </a:r>
            <a:endParaRPr lang="en-US" sz="1400" dirty="0"/>
          </a:p>
        </p:txBody>
      </p:sp>
      <p:sp>
        <p:nvSpPr>
          <p:cNvPr id="15" name="Text 2"/>
          <p:cNvSpPr txBox="1"/>
          <p:nvPr/>
        </p:nvSpPr>
        <p:spPr>
          <a:xfrm>
            <a:off x="4838625" y="1799175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Короли добиваются лояльности вассалов, укрепляя центральную власть и уменьшая самостоятельность феодальных правителей.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5349725" y="1262419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Подчинение вассалов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597750" y="3654875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Создается постоянное войско, подчиненное напрямую монарху, что повышает военную мощь государства.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1088725" y="3136641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армии
</a:t>
            </a:r>
            <a:endParaRPr lang="en-US" sz="1400" dirty="0"/>
          </a:p>
        </p:txBody>
      </p:sp>
      <p:sp>
        <p:nvSpPr>
          <p:cNvPr id="19" name="Text 6"/>
          <p:cNvSpPr txBox="1"/>
          <p:nvPr/>
        </p:nvSpPr>
        <p:spPr>
          <a:xfrm>
            <a:off x="4838650" y="3649850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Формируется система управления с советниками, судьями и казначеями для эффективного управления страной.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5349725" y="3136641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государственного аппарата
</a:t>
            </a:r>
            <a:endParaRPr lang="en-US" sz="1400" dirty="0"/>
          </a:p>
        </p:txBody>
      </p:sp>
      <p:sp>
        <p:nvSpPr>
          <p:cNvPr id="21" name="Text 8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22" name="Text 9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шаги к укреплению монархии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3225" y="152100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Монархи создают профессиональную администрацию с советниками, судьями и казначеями для управления страной и исполнения законов.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414000" y="2827101"/>
            <a:ext cx="24186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Формируется королевский совет — коллегия приближённых, помогающих принимать ключевые государственные решения и контролировать чиновников.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263975" y="186775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Административные реформы направлены на централизацию власти и снижение влияния местных феодалов, укрепляя контроль короля над землями.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королевской власти и администрация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800" y="887212"/>
            <a:ext cx="2730600" cy="23332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6700" y="875662"/>
            <a:ext cx="2730600" cy="233327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600" y="861587"/>
            <a:ext cx="2730600" cy="233327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3950" y="385292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Раньше королевские войска собирались из феодальных ополченцев, но со временем монархи стали набирать профессиональных наёмных солдат. Это повысило боеспособность и дисциплину армии.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23950" y="342107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наёмным войскам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13850" y="384137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войско стало подчиняться исключительно королю, что усилило центральную власть и уменьшило влияние феодальных лидеров на военные дела.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313850" y="340952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Подчинение армии королю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203750" y="3827302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Изменялись облик и вооружение рыцарей и солдат: на смену тяжелой кавалерии приходили более мобильные и организованные войска в составе королевской армии.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6203750" y="3395452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Рыцари и пехота разных эпох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реформа: от ополчения к регулярной армии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архивы Европы, данные исследования историков
</a:t>
            </a:r>
            <a:endParaRPr lang="en-US" sz="936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новых законов и указов постепенно увеличивается, отражая растущую роль короля в управлении страной.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законодательства показывает усиление централизации власти и расширение контроля монарха над обществом.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законодательной активности монархов в XIII–XV веках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1160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Короли начинают контролировать земельные доходы, ослабляя экономическую самостоятельность феодалов и усиливая собственные позиции.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60585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Вводятся новые налоги, включая сборы с торговли и ремесел, что увеличивает доходы государства и финансирование реформ.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81160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Финансовая стабильность позволяет монархам содержать постоянную армию и развивать административные структуры.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0585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Создается централизованная система сбора налогов, которая снижает коррупцию и улучшает финансирование государственной деятельности.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экономической политики королей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600" y="937761"/>
            <a:ext cx="4120500" cy="214072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5675" y="937765"/>
            <a:ext cx="4151700" cy="2140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06437" y="3254163"/>
            <a:ext cx="3887100" cy="33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Людовик XIV и «государство — это я»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506437" y="3642732"/>
            <a:ext cx="3887100" cy="86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Французский король достиг своего пика власти, подчинив все институты государства своей воле. Его правление — пример абсолютной монархии, где никакие феодалы или парламент не могли ограничить короля.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41173" y="3254163"/>
            <a:ext cx="3887100" cy="33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абсолютной монархии в Европе
</a:t>
            </a:r>
            <a:endParaRPr lang="en-US" sz="1310" dirty="0"/>
          </a:p>
        </p:txBody>
      </p:sp>
      <p:sp>
        <p:nvSpPr>
          <p:cNvPr id="10" name="Text 3"/>
          <p:cNvSpPr txBox="1"/>
          <p:nvPr/>
        </p:nvSpPr>
        <p:spPr>
          <a:xfrm>
            <a:off x="4741173" y="3642732"/>
            <a:ext cx="3887100" cy="86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Подобные модели власти закреплялись и в других странах, хотя степень абсолютности варьировалась. Власть монарха стала практически неограниченной в политике и обществе.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абсолютной монархии: новая форма власти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9224" y="1496650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Франции создаются единые королевские суды, монарх становился верховным судьей, что упрощало и централизовало правосудие.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2659224" y="2640416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Англии власть короля в судах ограничивали парламент и суды, что формировало баланс сил между властью и народом.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659224" y="3784181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Правосудие становится более унифицированным и справедливым, что способствует укреплению авторитета королевской власти среди жителей.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Королевская власть и система правосудия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800" y="887931"/>
            <a:ext cx="4252500" cy="23297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4700" y="887931"/>
            <a:ext cx="4252500" cy="23297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23950" y="3829695"/>
            <a:ext cx="3925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Людовик IX, известный как Святой, усилил королевскую власть за счёт создания справедливой судебной системы. Он ввёл новые законы и укрепил королевский суд, обеспечив единое правосудие по всей стране.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23950" y="3397845"/>
            <a:ext cx="39255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Людовик IX и укрепление власти во Франции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0450" y="3829695"/>
            <a:ext cx="41247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Англии принятие Великой хартии вольностей в 1215 году ограничило власть короля и усилило парламент. Несмотря на это, монарх оставался ключевой политической фигурой, влияющей на внутренние дела страны.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640450" y="3397845"/>
            <a:ext cx="41247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Великая хартия вольностей и роль парламента в Англии
</a:t>
            </a:r>
            <a:endParaRPr lang="en-US" sz="1229" dirty="0"/>
          </a:p>
        </p:txBody>
      </p:sp>
      <p:sp>
        <p:nvSpPr>
          <p:cNvPr id="11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и Англия: примеры торжества королевской власти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600" y="937761"/>
            <a:ext cx="4120500" cy="214072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5675" y="937765"/>
            <a:ext cx="4151700" cy="2140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06437" y="3254163"/>
            <a:ext cx="3887100" cy="33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под властью Фердинанда и Изабеллы
</a:t>
            </a:r>
            <a:endParaRPr lang="en-US" sz="1310" dirty="0"/>
          </a:p>
        </p:txBody>
      </p:sp>
      <p:sp>
        <p:nvSpPr>
          <p:cNvPr id="8" name="Text 1"/>
          <p:cNvSpPr txBox="1"/>
          <p:nvPr/>
        </p:nvSpPr>
        <p:spPr>
          <a:xfrm>
            <a:off x="506437" y="3642732"/>
            <a:ext cx="3887100" cy="86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XV века Фердинанд и Изабелла объединили отдельные королевства Испании в единое государство. Это объединение стало важным шагом для усиления центральной власти монархов.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41173" y="3254163"/>
            <a:ext cx="3887100" cy="33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в Реконкисте и укрепление власти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741173" y="3642732"/>
            <a:ext cx="3887100" cy="86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Завоевание Гранады в 1492 году завершило Реконкисту, что значительно укрепило авторитет короля и королевы. Усиление власти сопровождалось созданием централизованного управления по всей стране.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Испания: объединение и усиление королевской власти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93250" y="1910100"/>
            <a:ext cx="3677700" cy="132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Централизованный сбор налогов и введение новых пошлин позволили монархам обрести экономическую свободу от влияния феодалов и эффективно финансировать государственные реформы.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83650" y="1369800"/>
            <a:ext cx="3167100" cy="24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1492 год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год, когда налоговая система Испании начала играть ключевую роль в обеспечении независимости королевской власти.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исследования налоговой политики Испании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6800" y="1186376"/>
            <a:ext cx="3655800" cy="329164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3200" y="1705175"/>
            <a:ext cx="4081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 в средневековой Европе усилил социальное влияние третьего сословия — горожан. Они стремились к защите своих прав и активно поддерживали королей, стремящихся ограничить власть феодалов.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3200" y="3128275"/>
            <a:ext cx="4081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ответ монархи предоставляли городам привилегии и право самоуправления. Это превратило города в важную опору королевской власти и способствовало развитию реформ и укреплению централизованного государства.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как поддержка монархии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2075" y="1312580"/>
            <a:ext cx="4063200" cy="28442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1263800"/>
            <a:ext cx="4063200" cy="29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обзор основных реформ, которые способствовали укреплению центральной власти в трёх крупных королевствах Европы.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способствовали переходу от раздробленности к сильным централизованным монархиям.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30475" y="4205600"/>
            <a:ext cx="3000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европейских государств, учебник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королевские реформы в Европе (XI–XVI вв.)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715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Сопротивление влиятельных знатных родов, которые стремились сохранить свою автономию и власть, часто приводило к затяжным конфликтам с монархами.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88715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заговоров и восстаний против королей оставалась серьёзной проблемой, усложняющей процесс централизации власти и реформирования государства.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531410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регионы Европы боролись за сохранение самостоятельности, отвергая усиление королевской власти и стремясь к независимости.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31410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временные неудачи, монархи постепенно укрепляли свою власть, добиваясь централизации и создания объединённых государств.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Препятствия на пути к торжеству королевской власти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6800" y="118637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97525" y="1408629"/>
            <a:ext cx="3612900" cy="13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Божественное право королей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Монархи заявляли, что их власть — это дар Божий, подкреплённый церковной коронацией, что усиливало их легитимность и власть среди подданных.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1018975" y="3166865"/>
            <a:ext cx="3612900" cy="13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Конфликты между церковью и светской властью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религиозную поддержку, между папством и королями возникали конфликты, как в случае Филиппа IV и папы Бонифация VIII, что знаменовало рост светской власти.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 и королевская власть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3200" y="909025"/>
            <a:ext cx="3898500" cy="38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597700" y="1294100"/>
            <a:ext cx="38466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Королевские символы власти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Корона, скипетр и трон были не просто предметами — они символизировали верховную власть и государственное величие монарха.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597700" y="3095825"/>
            <a:ext cx="38466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Торжественные церемонии и ритуалы коронации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Ритуалы коронации создавали атмосферу торжества и уважения, укрепляя авторитет короля в глазах народа и повышая престиж монархии.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Символика и ритуалы монархии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2934" y="1533674"/>
            <a:ext cx="7468800" cy="8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 век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Франция, Англия и Испания начинают формировать сильные централизованные монархии, что снижает влияние феодалов и укрепляет власть королей.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802934" y="2598449"/>
            <a:ext cx="7468800" cy="8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XV – начало XVI века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национальных государств на базе королевской власти сопровождается внедрением новых законов и усилением административного контроля.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94350" y="3663224"/>
            <a:ext cx="7468800" cy="8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XVI века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Завершение процесса централизации и появление абсолютных монархий продвигают Европу в эпоху раннего Нового времени.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торжество монархии в Европе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0125" y="1608950"/>
            <a:ext cx="7859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королевской власти привело к созданию сильных государств, заложив фундамент современной Европы. Централизация и законодательство стимулировали развитие культуры и науки, влияние монархии ощущается поныне.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640125" y="287750"/>
            <a:ext cx="80925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европейских государств и наследие монархии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2026-05-10T15:14:49Z</dcterms:created>
  <dcterms:modified xsi:type="dcterms:W3CDTF">2026-05-10T15:14:49Z</dcterms:modified>
</cp:coreProperties>
</file>