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под властью англичан: от торговых компаний к колонии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торговых факторий до колонии и борьбы за свободу.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англичане прибыли как торговцы, но на фоне распада Могольской империи быстро превратили торговлю в политическое влияние. Союзы с местными правителями и победа при Плесси в 1757 году открыли путь к захвату земель.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англичан в Индии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компания: торговля, армия, налоги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начинала с покупки пряностей, тканей и чая, но очень быстро превратилась в крупную международную силу. Торговля дала ей деньги, связи и право вмешиваться в дела индийских портов и рынков.
</a:t>
            </a:r>
            <a:endParaRPr lang="en-US" sz="1313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армия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интересов компания содержала вооружённые отряды и нанимала сипаев — индийских солдат. Это позволяло ей не только охранять склады и дороги, но и вести войны против местных правителей.
</a:t>
            </a:r>
            <a:endParaRPr lang="en-US" sz="1325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провинций компания собирала налоги, назначала чиновников и контролировала торговые потоки. Решения о жизни миллионов людей принимала частная корпорация, а не государство, что делало её власть особенно необычной.
</a:t>
            </a:r>
            <a:endParaRPr lang="en-US" sz="1167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прибыли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индийских товаров и сборов отправлялись в Великобританию, где укрепляли богатство метрополии. При этом сами индийские земли всё сильнее зависели от решений, принятых в Лондоне и Калькутте.
</a:t>
            </a:r>
            <a:endParaRPr lang="en-US" sz="1290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Ост-Индская компания перестала быть просто торговым объединением. Она стала силой, которая определяла границы, собирала деньги и влияла на судьбу целых регионов Индии.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торговли к колониальной власти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торговое присутствие переросло в политический контроль.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Плесси: начало британского господства
</a:t>
            </a:r>
            <a:endParaRPr lang="en-US" sz="2572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Сражение, изменившее Индию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1757 году войска Роберта Клайва разгромили армию наваба Бенгалии и его союзников. Эта победа стала не просто военным успехом: после неё британцы получили опору в самой богатой провинции Индии.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Бенгалия как центр богатства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Бенгалия была важна для сбора налогов и торговли, поэтому контроль над ней сразу усилил Ост-Индскую компанию. Через её порты и рынки проходили большие доходы, а влияние британцев стало заметно шире.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начала колониального периода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Плесси часто называют точкой отсчёта британского господства в Индии. На иллюстрации уместны сцена боя, карта Бенгалии или портрет Роберта Клайва — как напоминание о начале колониальной эпохи.
</a:t>
            </a:r>
            <a:endParaRPr lang="en-US" sz="10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британского контроля в Индии
</a:t>
            </a:r>
            <a:endParaRPr lang="en-US" sz="30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шёл постепенно: от опоры в Бенгалии к управлению почти всей территорией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непрерывное усиление контроля: сначала торговое влияние, затем колониальная власть и прямое управление короны.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Британской Индии, XVIII–XIX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колонией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Вице-король наверху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Колонию возглавлял вице-король, представлявший Британскую корону. Он координировал работу администрации, армии и налоговой системы, а важнейшие решения подчинялись интересам метрополии.
</a:t>
            </a:r>
            <a:endParaRPr lang="en-US" sz="168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под надзором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индийские княжества сохранялись, но их внешняя политика и военная самостоятельность были ограничены. Формально они существовали отдельно, однако зависели от британских правил и контроля.
</a:t>
            </a:r>
            <a:endParaRPr lang="en-US" sz="1566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язык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использовался в управлении, судах и высшем образовании. Это облегчало работу колониальной системы, но делало доступ к власти и престижному обучению намного труднее для большинства индийцев.
</a:t>
            </a:r>
            <a:endParaRPr lang="en-US" sz="1593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Подчинённые должности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Индийцы служили в администрации, но чаще занимали нижние и средние посты. Главные решения принимали британцы, поэтому местное население почти не влияло на политику колонии.
</a:t>
            </a:r>
            <a:endParaRPr lang="en-US" sz="17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повседневной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колониальная политика затронула разные стороны жизни индийцев.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изменилась неравномерно: инфраструктура росла, но для большинства людей усилились долги, зависимость и экономическое давление.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Британской Индии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получала выгоду, Индия — потери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фабрик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Индии вывозили хлопок, чай, джут, специи и опиум. Эти товары были нужны британской промышленности и торговле, поэтому колония всё больше работала как поставщик ресурсов.
</a:t>
            </a:r>
            <a:endParaRPr lang="en-US" sz="1784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для готовых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Индию ввозили дешёвые промышленные изделия из Англии. Местным покупателям и ремесленникам было трудно соперничать с массовым производством, которое быстрее и дешевле выпускало одинаковые вещи.
</a:t>
            </a:r>
            <a:endParaRPr lang="en-US" sz="1575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ремесленникам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ткачи и мастера особенно пострадали, потому что их ручная работа не выдерживала конкуренции с машинами. Многие традиционные промыслы ослабли или совсем исчезли.
</a:t>
            </a:r>
            <a:endParaRPr lang="en-US" sz="1786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метрополии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приносила прибыль Британии, но делала Индию зависимой от внешнего спроса. Чем сильнее росли поставки сырья, тем слабее становилось местное производство.
</a:t>
            </a:r>
            <a:endParaRPr lang="en-US" sz="17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товары, вывозимые из Индии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строился вокруг нескольких культур, связанных с британской промышленностью, торговлей и повседневным потреблением.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хлопка и чая показывает, что Индия поставляла прежде всего сырьё, а не готовую продукцию.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экспорта Британской Индии по историческим обзорам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Индийское восстание 1857 года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Сипаи поднимают мятеж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началось в армии Ост-Индской компании, где служили индийские солдаты-сипаи. Недовольство условиями службы быстро превратилось в открытое вооружённое выступление против британской власти.
</a:t>
            </a:r>
            <a:endParaRPr lang="en-US" sz="1605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Индия в огне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бунт охватил военные части, а затем распространился на крупные города и районы северной Индии. Восстание стало самым серьёзным вызовом британскому господству в XIX веке.
</a:t>
            </a:r>
            <a:endParaRPr lang="en-US" sz="1626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и обиды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возмущали унижения со стороны офицеров, тяжёлая служба, высокие налоги и слухи о патронах, которые оскорбляли религиозные чувства. Эти причины усилили недоверие к британцам.
</a:t>
            </a:r>
            <a:endParaRPr lang="en-US" sz="1663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 колониальной системой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Повстанцы выступили не только против армии, но и против всей колониальной власти. Для многих индийцев события 1857 года стали символом сопротивления иностранному владычеству.
</a:t>
            </a:r>
            <a:endParaRPr lang="en-US" sz="1584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восстание потерпело поражение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единого руководства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повстанцев не было общего центра управления и единого плана действий. Разные отряды действовали разрозненно, поэтому британцы могли подавлять выступления по одному.
</a:t>
            </a:r>
            <a:endParaRPr lang="en-US" sz="1564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не объединились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индийских князей не поддержала восстание и сохранила верность британцам. Из-за этого мятеж не стал общенациональным и не получил достаточной политической опоры.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британской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войска лучше снабжались, имели больше артиллерии и могли быстрее перебрасывать силы по железным дорогам. Это дало им важное военное преимущество.
</a:t>
            </a:r>
            <a:endParaRPr lang="en-US" sz="1545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разгрома восстания Ост-Индская компания утратила власть. Британское правительство решило управлять Индией напрямую, чтобы не допустить нового крупного мятежа.
</a:t>
            </a:r>
            <a:endParaRPr lang="en-US" sz="15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корона берёт управление напрямую
</a:t>
            </a:r>
            <a:endParaRPr lang="en-US" sz="2775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1858 год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управление Индией перешло от Ост-Индской компании к Британской короне. Колония стала частью официальной политики государства.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 управления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учреждён пост вице-короля, а контроль над армией, чиновниками и налогами стал жёстче. Британская администрация усилила надзор над всей страной.
</a:t>
            </a:r>
            <a:endParaRPr lang="en-US" sz="1296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зависимости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осторожнее относились к религиозным вопросам, но Индия по-прежнему оставалась колонией. Реальная власть находилась в руках метрополии.
</a:t>
            </a:r>
            <a:endParaRPr lang="en-US" sz="12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связь в колонии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пути и линии связи соединяли порты, крупные города и районы добычи сырья. Это помогало колониальной администрации быстрее действовать на огромной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особенно заметен после середины XIX века: транспорт и связь укрепляли контроль Британии, а не самостоятельность Индии.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развитии железных дорог и телеграфа в Британской Индии; для наглядности использованы условные индексы роста.
</a:t>
            </a:r>
            <a:endParaRPr lang="en-US" sz="14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 новые слои общества
</a:t>
            </a:r>
            <a:endParaRPr lang="en-US" sz="2775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колонии открывались англоязычные учебные заведения. Они давали часть индийцев доступ к европейским знаниям, но учиться в них могли далеко не все.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 и колледжи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 помогали распространять новости, идеи реформ и критические взгляды. Через печать образованные индийцы начали чаще обсуждать общие проблемы страны.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обсуждения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слой юристов, учителей, журналистов и чиновников. Эти люди лучше понимали устройство колониальной власти и постепенно стали говорить о правах индийцев.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Образованная элита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языков и религий, у части образованных индийцев усилилось ощущение принадлежности к одной стране. Это стало важной основой будущего национального движения.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единства
</a:t>
            </a:r>
            <a:endParaRPr lang="en-US" sz="13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цена колониальной политики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неурожаи часто становились первым ударом по деревням. Но сами по себе они не объясняют масштаб трагедии, потому что положение усугубляли человеческие решения.
</a:t>
            </a:r>
            <a:endParaRPr lang="en-US" sz="1566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налоговая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 заставляли платить высокие налоги даже в трудные годы. Если урожай был плохим, люди нередко теряли землю, скот и возможность прокормить семью.
</a:t>
            </a:r>
            <a:endParaRPr lang="en-US" sz="1545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продовольствия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другие продукты нередко вывозили из голодающих районов. Колониальные власти больше заботились о торговле и порядке, чем о немедленной помощи населению.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для 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голодов погибали миллионы людей, а сельские жители надолго оказывались в долгах и нищете. Колониальная политика делала бедствия особенно разрушительными.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индийского национального движения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44936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 год
</a:t>
            </a:r>
            <a:pPr algn="ctr" indent="0" marL="0">
              <a:lnSpc>
                <a:spcPct val="100000"/>
              </a:lnSpc>
              <a:buNone/>
            </a:pPr>
            <a:r>
              <a:rPr lang="en-US" sz="3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Бомбее был создан Индийский национальный конгресс. Сначала его участники требовали реформ, расширения прав индийцев и большего участия в управлении страной.
</a:t>
            </a:r>
            <a:endParaRPr lang="en-US" sz="861" dirty="0"/>
          </a:p>
        </p:txBody>
      </p:sp>
      <p:sp>
        <p:nvSpPr>
          <p:cNvPr id="11" name="Text 3"/>
          <p:cNvSpPr txBox="1"/>
          <p:nvPr/>
        </p:nvSpPr>
        <p:spPr>
          <a:xfrm>
            <a:off x="2669973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организации усилились споры о том, как добиваться перемен. Одни выступали за осторожные реформы, другие — за более решительную борьбу с колониальной системой.
</a:t>
            </a:r>
            <a:endParaRPr lang="en-US" sz="861" dirty="0"/>
          </a:p>
        </p:txBody>
      </p:sp>
      <p:sp>
        <p:nvSpPr>
          <p:cNvPr id="12" name="Text 4"/>
          <p:cNvSpPr txBox="1"/>
          <p:nvPr/>
        </p:nvSpPr>
        <p:spPr>
          <a:xfrm>
            <a:off x="489057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заметных деятелей были Дадабхай Наороджи и Бал Гангадхар Тилак. Их идеи помогли превратить конгресс в важную политическую силу.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71111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центральной фигурой стал Махатма Ганди. Он придал движению массовый характер и связал борьбу за права с идеей ненасильственного сопротивления.
</a:t>
            </a:r>
            <a:endParaRPr lang="en-US" sz="8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Индии к независимости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реформ и петиций движение постепенно перешло к массовой борьбе и завершилось уходом Британии в 1947 году.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год: независимость и раздел страны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73600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 августа 1947
</a:t>
            </a:r>
            <a:pPr algn="ctr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получила независимость от Британской империи. Это стало итогом долгой политической борьбы, массовых кампаний и усилий многих поколений.
</a:t>
            </a:r>
            <a:endParaRPr lang="en-US" sz="953" dirty="0"/>
          </a:p>
        </p:txBody>
      </p:sp>
      <p:sp>
        <p:nvSpPr>
          <p:cNvPr id="9" name="Text 3"/>
          <p:cNvSpPr txBox="1"/>
          <p:nvPr/>
        </p:nvSpPr>
        <p:spPr>
          <a:xfrm>
            <a:off x="3935537" y="32983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на два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бывшая колония была разделена на Индию и Пакистан. Новый порядок изменил границы и судьбы миллионов людей.
</a:t>
            </a:r>
            <a:endParaRPr lang="en-US" sz="952" dirty="0"/>
          </a:p>
        </p:txBody>
      </p:sp>
      <p:sp>
        <p:nvSpPr>
          <p:cNvPr id="10" name="Text 4"/>
          <p:cNvSpPr txBox="1"/>
          <p:nvPr/>
        </p:nvSpPr>
        <p:spPr>
          <a:xfrm>
            <a:off x="7297498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раздела
</a:t>
            </a:r>
            <a:pPr algn="ctr" indent="0" marL="0">
              <a:lnSpc>
                <a:spcPct val="100000"/>
              </a:lnSpc>
              <a:buNone/>
            </a:pPr>
            <a:r>
              <a:rPr lang="en-US" sz="3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 сопровождались насилием и человеческими потерями. При этом колониальное наследие сохранилось в некоторых границах, языке управления и институтах.
</a:t>
            </a:r>
            <a:endParaRPr lang="en-US" sz="8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британского владычества в Индии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владычество изменило Индию противоречиво: оно принесло дороги, связь и новые школы, но также налоги, зависимость, голод и неравенство. Опыт борьбы подготовил путь к свободе.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2026-06-01T04:30:44Z</dcterms:created>
  <dcterms:modified xsi:type="dcterms:W3CDTF">2026-06-01T04:30:44Z</dcterms:modified>
</cp:coreProperties>
</file>