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террористических актов и их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действия, которые меняют жизнь людей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об угрозах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угрозы могут возникнуть в транспорте, в школе, в интернете и в местах скопления людей. Если понимать, как они выглядят, легче заметить опасность, не поддаться панике и правильно действовать по правилам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террористические акты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действия обычно заранее готовятся: выбирают цель, время и место, где находится много людей, чтобы причинить максимальный вред и вызвать широкий общественный страх.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заметные объекты — транспорт, здания, площади, торговые центры. Чем больше людей видит происшествие, тем сильнее эффект запугивания и дезорганизации.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 ограничиваются одним эпизодом: страдают пострадавшие, их семьи, работа учреждений, городская жизнь и чувство безопасности у многих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террористических актов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возникают разные угрозы, зачем они совершаются и к чему приводят.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форм терактов разные способы действия, но итог всегда одинаков: угрозы людям, нарушенная привычная жизнь и длительные последствия для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содержанию презентации, подготовленная по заданному плану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и их опасность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улица становится зоной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может мгновенно превратить обычное место в опасную зону. Ударная волна, осколки и пожар наносят тяжёлый вред людям и зданиям. Особенно опасны остановки, вокзалы и другие места, где рядом находятся прохожие и транспорт.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Разрушения, которые видны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часто остаются выбитые окна, повреждённые стены и искорёженный транспорт. Спасатели быстро ограждают место происшествия, чтобы защитить людей от новых травм. На таких кадрах особенно заметны разрушенная улица и работа экстренных служб.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720" y="2179071"/>
            <a:ext cx="309938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заложников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удерживаются силой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Преступники лишают людей свободы и принуждают выполнять свои требования. Для заложников опасны не только сами действия, но и постоянный страх, неизвестность и невозможность быстро получить помощь.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самого необходимого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удержания могут возникнуть нехватка воды, еды и нормальных условий. Это особенно тяжело для детей, пожилых людей и тех, кому нужна регулярная медицинская помощь.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жизни и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может сопровождаться травмами, резкими звуками и паникой. Любая ошибка или резкое движение повышают риск для всех, кто находится рядом с преступниками.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психологический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у людей нередко сохраняются тревога, бессонница и страх похожих ситуаций. Детям и подросткам особенно важно получить поддержку взрослых и специалистов.
</a:t>
            </a:r>
            <a:endParaRPr lang="en-US" sz="7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нападения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нападения чаще всего происходят внезапно и в местах, где собирается много людей: в школах, магазинах, учреждениях, на улицах или в транспорте.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прямая угроза жизни и здоровью: люди получают ранения, возможны гибель пострадавших и необходимость срочной медицинской помощи.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быстрое распространение паники: страх мешает людям принимать правильные решения и усиливает последствия нападения для всех вокруг.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людей, организуют эвакуацию и перекрывают опасную территорию. Из-за этого работа зданий и организаций временно останавливается.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 и повреждение важных объектов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 быстро распространяют огонь и дым, уничтожая здания, транспорт, склады и оборудование. Даже небольшой очаг может привести к крупному пожару и серьёзным разрушениям.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из-за задымления и продуктов горения: люди рискуют получить отравление, ожоги и травмы при эвакуации. Часто требуются срочные действия спасателей и пожарных.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повреждены школа, больница, связь или транспорт, сбои затрагивают сразу многих людей. Нарушается обучение, лечение, перевозки и обычная работа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теракты влияют на людей и город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инцидент отражается не только на месте происшествия, но и на соседних районах, учреждениях и семьях.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связана со страхом и психологическим вредом, поэтому последствия теракта часто продолжаются дольше самого события.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последствий составлены по материалам заданного плана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Киберугрозы и опасность в интернете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Атаки на сайты и сети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могут нарушать работу школьных и городских систем. Из-за этого страдают расписания, электронные сервисы и доступ к важной информации.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 и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могут распространяться фальшивые сообщения, чтобы напугать людей или вызвать путаницу. Такие действия мешают быстро понять, где реальная опасность.
</a:t>
            </a:r>
            <a:endParaRPr lang="en-US" sz="1057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утечка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злоумышленники получают доступ к информации, они могут использовать её для обмана. Это опасно для личных данных, переписки и школьных аккаунтов.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ссылки для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особенно рискуют наткнуться на мошеннические страницы, вредные файлы и поддельные объявления. Нельзя открывать подозрительные ссылки и нужно сообщать взрослым.
</a:t>
            </a:r>
            <a:endParaRPr lang="en-US" sz="10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террористический акт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событий, основанная на типичном развитии террористической угрозы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для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теракта у многих людей появляются тревога, чувство незащищённости и настороженность. Даже обычные громкие звуки могут вызывать резкую испуганную реакцию и долго не проходящее напряжение.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такие переживания часто заметнее: нарушается сон, снижается концентрация, появляется страх оставаться без взрослых. Поддержка семьи и спокойный разговор помогают вернуть ощущение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страдает сильнее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прямого ущерба, происшествие нарушает привычный ритм жизни: люди меняют маршруты, школы перестраивают расписание, а службы работают в усиленном режиме.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 с безопасностью и здоровьем, но последствия быстро переходят в транспортные, экономические и учебные трудности.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последствий для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тратит деньги на лечение пострадавших, ремонт зданий, восстановление дорог и связи, а также на усиление охраны и работу экстренных служб.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опасности временно закрываются магазины, учреждения, места отдыха и часть транспорта. Это снижает доходы предприятий и мешает работе жителей.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серьёзный теракт может вызвать долгие потери: уменьшается деловая активность, растут расходы бюджета и медленнее идёт восстановление привычной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испытывают шок, страх и сильное чувство незащищённости. В многолюдных местах даже обычная суета может восприниматься как угроза.
</a:t>
            </a:r>
            <a:endParaRPr lang="en-US" sz="876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недоверие, тревога, раздражительность и трудности со сном. Семьям пострадавших, очевидцам и детям часто нужна поддержка взрослых и специалистов.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напряжённость постепенно снижается, но у части людей страх и тяжёлые воспоминания сохраняются дольше. Помогают общение, помощь психологов и возвращение к привычному распорядку.
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после теракта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происшествия работают разные службы, и у каждой своя задача. Только совместные действия помогают быстро спасти людей и восстановить нормальную жизнь.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помощь возможна только при согласованных действиях всех специалистов: безопасность, лечение, поддержка и восстановление происходят одновременно.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экстренных служб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мире борются с терроризмом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транспорте и в местах массового скопления людей усиливают досмотр, охрану и проверку подозрительных предметов, чтобы снизить риск внезапной атаки.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Спецслужбы и правоохранительные органы обмениваются информацией, чтобы быстрее замечать подготовку угроз и предотвращать опасные действия заранее.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профилактика, работа с подростками и быстрое сообщение о реальной опасности, потому что предупреждение часто спасает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опасную ситуацию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могут означать оставленные без присмотра сумки, коробки и пакеты, а также необычное поведение людей рядом с важными объектами или на транспорте. Важно не трогать находку.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замечены угроза, странные действия или сообщение о возможной опасности, нужно сразу отойти на безопасное расстояние и сообщить взрослым или экстренным службам.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теракта во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проходит после происшествия, тем заметнее становится не только физический, но и психологический след для пострадавших и города.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фаза сменяется длительным восстановлением: последствия уменьшаются постепенно, а поддержка людей нужна ещё долго.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временного развития последствий, составленная для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 всегда оставляет долгий след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Террористические акты опасны не только в момент нападения: они затрагивают здоровье, безопасность, транспорт, учёбу и настроение всего общества. Внимательность и соблюдение правил помогают защитить себя и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2026-05-20T21:57:01Z</dcterms:created>
  <dcterms:modified xsi:type="dcterms:W3CDTF">2026-05-20T21:57:01Z</dcterms:modified>
</cp:coreProperties>
</file>