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металлургия: отрасль, которая обеспечивает технику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добывает и перерабатывает руды меди, алюминия, никеля и других металлов для техники.
</a:t>
            </a:r>
            <a:endParaRPr lang="en-US" sz="2974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цветная металлургия и почему она важна для 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 ценят за лёгкость, электропроводность и коррозионную стойкость. Размещение предприятий определяется ресурсами и энергией: в России отрасль тесно связана с Уралом, Сибирью, Севером и Дальним Востоком.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цветных металлов и их применение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Медь: проводит ток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хорошо передаёт электричество и легко обрабатывается. Поэтому её используют в кабелях, электродвигателях и электронике. Там, где нужны надёжные соединения, медь особенно удобна.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Алюминий: лёгкий 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отличается небольшой массой и поэтому снижает вес изделий. Его применяют в транспорте и в упаковке. Также металл устойчив к коррозии и легко перерабатывается.
</a:t>
            </a:r>
            <a:endParaRPr lang="en-US" sz="1242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Никель: прочность при нагреве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 повышает прочность и жаростойкость сплавов. Такие материалы выдерживают повышенные температуры и нагрузки. Поэтому никель востребован в деталях техники и в оборудовании, работающем в сложных условиях.
</a:t>
            </a:r>
            <a:endParaRPr lang="en-US" sz="1121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Цинк: защита от ржавчины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защищает сталь от коррозии благодаря покрытию при оцинковке. Он помогает металлу служить дольше на улице и в агрессивной среде. Это важно для труб, крепежа и конструкций.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Сплавы из разных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одного металла можно усилить с помощью других компонентов. Так получают сплавы с нужными характеристиками: прочностью, стойкостью и удобством обработки. Поэтому разные металлы «работают» в разных отраслях.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металла от руды до готового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повторяется для разных металлов: от месторождения до слитков, проволоки и сплавов.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— основной металл электросетей и кабелей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относится к самым востребованным цветным металлам: она обладает высокой электропроводностью и остаётся пластичной. Поэтому медь используют в проводах, кабелях, электронике, строительстве и машиностроении.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рудах кроме меди есть примеси, которые мешают получить чистый металл. Перед плавкой руду обогащают, чтобы увеличить долю полезного компонента и снизить потери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цветные металлы наиболее востребованы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доли занимают алюминий и медь: они шире всего применяются в транспорте, энергетике, строительстве, упаковке и электротехнике.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формируется не только запасами руд, но и тем, какие материалы нужны современной технике и городскому хозяйству.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(без указания точных процентов) для 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 его значение для транспорта и строительства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получают из бокситов. Этот металл почти в три раза легче стали, поэтому помогает уменьшать массу самолётов, вагонов, автомобилей и строительных конструкций.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устойчив к коррозии и хорошо подходит для изделий, которые работают на улице или в помещениях с повышенной влажностью. Кроме того, он легко поддаётся переработке и повторному использованию.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повторной плавке алюминий требует значительно меньше энергии, чем при получении из руды. Поэтому вторичный алюминий особенно ценен для сокращения затрат и нагрузки на природные ресурсы.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342" y="1508047"/>
            <a:ext cx="3010667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цветных металлов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металла напрямую определяют, где его выгоднее всего применять.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видно: чем точнее подобраны свойства металла под задачу, тем эффективнее получается изделие и тем стабильнее его работа в условиях эксплуатации.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и материаловедению (без числовых показателей).
</a:t>
            </a:r>
            <a:endParaRPr lang="en-US" sz="10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Никель, кобальт и специальные сплавы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 усиливает сплавы: они становятся прочными, лучше переносят нагрев и сохраняют устойчивость к коррозии. Поэтому никель используют в нержавеющей стали, турбинах и химическом оборудовании.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Кобальт востребован там, где нужны особые характеристики материалов. Его применяют в аккумуляторах и некоторых специальных сплавах, а также в некоторых видах магнитов, используемых в технике и электроустройствах.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металлы помогают создавать материалы для современной промышленности. Особенно важны они для узлов, которые работают при высокой температуре и при большой нагрузке, где обычные сплавы быстро изнашиваются.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сплавы часто создают под конкретные условия эксплуатации, а не «универсально». Поэтому спрос на никель и кобальт связан с развитием сложной техники и отраслей с жёсткими требованиями к материалам.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серебро и платина в технике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серебро как проводники высокой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серебро ценят не только как драгоценные металлы, но и как проводники электричества. Их используют в контактах, микросхемах, разъёмах и точной электронике, где важны стабильные соединения.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Платина в катализе и медицинских технологиях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Платина применяется в катализаторах и в химической промышленности, а также в медицинском оборудовании. Она помогает ускорять нужные химические реакции и поддерживать работу устройств в ответственных областях.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чистый металл из руды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дробления и обогащения до слитков и заготовок: медь и никель часто рафинируют после плавки, а алюминий — через электролиз расплава.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цветная металлургия зависит от энергии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тепло — главный «ресурс»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процессы требуют значительных затрат электричества и тепла. Особенно это заметно при выплавке и очистке металлов, где нужно поддерживать высокие температуры и работать с расплавами.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 электролиз особенно «энергозатратны»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алюминия характерна энергоёмкая переработка сырья, а для получения чистых металлов часто применяют электролиз. Поэтому любое сокращение затрат энергии напрямую улучшает экономику предприятия.
</a:t>
            </a:r>
            <a:endParaRPr lang="en-US" sz="131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вода важна для охлаждения и технологических нужд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Промывка сырья, водооборот и охлаждение оборудования зависят от качества и стабильности водоснабжения. Это влияет на устойчивость работы цехов и на требования к очистке сточных вод.
</a:t>
            </a:r>
            <a:endParaRPr lang="en-US" sz="1279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снижать потери и расходы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заводов связана с доступом к сырью и вывозом продукции. Удобные транспортные пути уменьшают стоимость логистики и позволяют быстрее доставлять концентраты и готовые изделия.
</a:t>
            </a:r>
            <a:endParaRPr lang="en-US" sz="13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цветные металлы используются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 растёт и обновляет технику, тем выше потребность в металлах для проводов, лёгких конструкций и деталей, устойчивых к износу.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связь спроса на металлы с развитием техники: электроника и транспорт обычно «забирают» наибольшие объёмы.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(точные статистические значения в разных методиках могут отличаться).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цветной металлургии в России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горно-обогатительных объектов рядом с рудой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перевозки тяжёлой породы, комбинаты стараются располагать близко к добыче. Концентрат получается на месте, и дальше легче доставлять именно сырьевой продукт.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освоение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формируются вокруг крупных рудных районов: на Урале, в Сибири, на Кольском полуострове, в Забайкалье и на Дальнем Востоке. Сначала оценивают запасы и качество сырья.
</a:t>
            </a:r>
            <a:endParaRPr lang="en-US" sz="1441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водоснабжения и транспортных узлов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нуждаются в воде для технологических нужд и охлаждения. Одновременно учитывают дороги, железнодорожные линии и порты: они обеспечивают доставку концентрата и отгрузку металла.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к мощной энергетической базе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сильно зависит от энергии, поэтому рядом строят или подключают предприятия к электростанциям и крупным источникам. Это снижает стоимость работы энергоёмких установок.
</a:t>
            </a:r>
            <a:endParaRPr lang="en-US" sz="13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673" y="1432650"/>
            <a:ext cx="3268304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способы их уменьшения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с процессами дробления, обжига, плавки, обогащения и промывки сырья. Снижение вреда достигается очисткой выбросов и сточных вод, а также переработкой отходов.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— не переносить проблему «в другое место»: нужно улавливать выбросы, очищать воду и возвращать полезные материалы из отходов обратно в 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 экологии промышленности (обобщение типовых мер).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 металлов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Металлолом, старые провода, банки, детали машин и аккумуляторы могут возвращаться в производство. Это снижает добычу руды и помогает уменьшать количество складируемых отходов на предприятиях.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 экономит ресурсы: руду, электроэнергию и воду. Переплавка использованных металлов обычно проходит быстрее и требует меньше затрат, чем получение того же материала из первичного сырья.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выгодно перерабатывать алюминий, медь и свинец: после повторной обработки они сохраняют важные свойства. Расширение переработки связано и с экономией, и со снижением загрязнения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переработки и повторного использования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наибольший эффект даёт увеличение раздельного сбора и сортировки: больше сырья пригодно для переплавки, а часть отходов перестаёт отправляться на хранение.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что отрасль всё чаще опирается на вторичные ресурсы. Это особенно важно при росте потребления металлов и ограниченности некоторых руд.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линия (для иллюстрации тенденции); точные значения зависят от страны, периодов и методики учёта.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цветной металлургии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поиск и подготовку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находят месторождения, изучая породы и признаки руд. Горняки добывают руду и подготавливают материал к дальнейшей обработке. Дальше обогатители отделяют полезный компонент от пустой породы.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плавкой, качеством и безопасностью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 управляют плавкой и очисткой металла, добиваясь нужных свойств. Лаборанты контролируют состав, а механики поддерживают оборудование. Инженеры-экологи следят за выбросами и работой очистных 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цветной металлургии для России и повседневной жизни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электроника: основа «современных устройств»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 нужны для проводников и точных деталей. Поэтому их используют в кабелях, разъёмах, микросхемах и другой электронике, от которой зависят связь и работа техники.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энергетика: материалы для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применяются в строительных конструкциях, инженерных сетях и элементах энергетического оборудования. Особенно важны коррозионная стойкость и прочность сплавов, рассчитанных на долгую службу.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легче, прочнее, надёжнее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алюминия и сплавов делают части транспорта, а из меди — элементы электрических систем. Это помогает уменьшать массу конструкций и поддерживать стабильную работу в поездках и при перевозках.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повседневные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продукции отрасли попадает в медицинские приборы и стерильные системы, а также в упаковку и бытовые изделия. Это поддерживает работу разных отраслей и удобство жизни людей.
</a:t>
            </a:r>
            <a:endParaRPr lang="en-US" sz="11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цветной металлургии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объединяет добычу, обогащение, плавку и переработку металлов с ценными свойствами. Её развитие зависит от сырья, энергии, воды, транспорта и экологии, а будущее — за эффективностью и вторичным сырьём.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2026-05-11T22:47:01Z</dcterms:created>
  <dcterms:modified xsi:type="dcterms:W3CDTF">2026-05-11T22:47:01Z</dcterms:modified>
</cp:coreProperties>
</file>