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Почему организмы живут в разных частях Земли?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объясняет распространение животных и растений и факторы, влияющие на это.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расселения организмов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расселения помогает понять формирование экосистем и эволюцию видов. Это важно для охраны природы и прогноза влияния изменений климата и деятельности 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биогеография?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изучает, где и почему живут различные виды на планете, учитывая географические и климатические условия.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объясняет, почему одни виды встречаются в определённых местах, а других там нет, анализируя природные барьеры и факторы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тигры полностью отсутствуют в Африке, а кенгуру живут только в Австралии — причины этого изучает биогеография.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факторы, влияющие на расселение организмов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влажность, вода и наличие пищи определяют, где могут обитать животные и растения. Ландшафт с реками, горами и океанами влияет на перемещения организмов.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— вырубка лесов, строительство дорог, интродукция видов — перестраивает природные ареалы и влияет на естественное расселение.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разнообразия видов от климатических зон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зоны обладают самой высокой биологической активностью и видовым разнообразием среди всех климатических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и влажнее климат, тем больше видов появляется в регионе, полярные зоны характеризуются минимальным разнообразием.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центр по изучению биоразнообразия, 2022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обитателей для разных природных зон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встречаются белые медведи и морские тюлени, адаптированные к суровому холоду и морской среде.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приютила северных оленей и песцов, способных выживать в условиях короткого лета и долгой зимы.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живут бурые медведи и рыси, для которых характерны густые леса и снежные зимы.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распространены сурки и жаворонки, приспособленные к открытым пространствам и сезонным изменениям.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континентов морями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просторы разделяют континенты, ограничивая передвижение многих животных и растений, что ведёт к формированию уникальной фауны на островах и материках.
</a:t>
            </a:r>
            <a:endParaRPr lang="en-US" sz="1431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птиц и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перелетают над морями, а семена кокосовых пальм дрейфуют по воде, позволяя растениям осваивать новые островные территории.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через моря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порой случайно перевозят мышей и крыс на новые острова, где они могут стать инвазивными видами, меняя экосистемы.
</a:t>
            </a:r>
            <a:endParaRPr lang="en-US" sz="1566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океаны и моря влияют на расселение организмов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характерные для разных континентов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уникальность фауны каждого континента, сформированную долгой географической изоляцией.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материков способствует развитию уникальных групп животных, отсутствующих на других континентах.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животных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348" y="2233462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38457"/>
            <a:ext cx="589800" cy="524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растений в зависимости от региона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Распространены в Африке и на Мадагаскаре, эти деревья адаптированы к засушливым условиям и уникальной экосистеме региона.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деревья, растущие в Северной Америке, они выносят холодные зимы и теплое лето в горных лесах.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компонент австралийских лесов. Отличаются быстрым ростом и способностью восстанавливаться после пожаров.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Дубы и берёзы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Распространены в Европе и Азии, эти виды приспособлены к умеренному климату и изменяющимся сезонам.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организмы перемещаются по Земле?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Перелёты и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совершают сезонные перелёты на большие расстояния, обеспечивая смену мест обитания в соответствии с природными циклами.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и особей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например лосось, мигрируют вверх по рекам для размножения, а растения распространяют семена с помощью ветра, воды и животных. Иногда люди случайно переносят виды в новые места.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расселения организмов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препятствия на пути расселения видов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миграций на образование новых видов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при миграциях способствует возникновению эндемичных видов, что приводит к уникальному биоразнообразию в определённых регионах.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галапагосские вьюрки, у которых изоляция на островах вызвала формирование нескольких уникальных подвидов с разными адаптациями.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эндемиков встречается на изолированных территориях, таких как Мадагаскар и Новая Зеландия, где длительное отделение от материка влияет на эволюцию.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 их влияние на экосистемы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чужеродных видов, например борщевика Сосновского, способно вытеснять местные растения и изменять структуру экосистем, нарушая естественный баланс.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норка быстро размножается без естественных врагов, что приводит к снижению численности и исчезновению местных животных в новых местах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влияние на распространение видов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изменяет природные ландшафты и снижает численность видов, нарушая естественные экосистемы.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животных и растений людьми в новые регионы часто приводит к появлению инвазивных видов.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 городов создает физические барьеры и новые маршруты расселения организмов.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изменение водных объектов влияет на природные сообщества, вызывая смену видов и потерю биоразнообразия.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катастрофы как факторы смены ареалов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Кракатау и новая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1883 году извержение Кракатау уничтожило все живое на островах. Со временем там начали расти пионерные растения, что дало начало формированию новых экосистем.
</a:t>
            </a:r>
            <a:endParaRPr lang="en-US" sz="1305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в Сибири и возрождение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крупных пожаров сосны и берёзы первыми заселяют опустошённые территории, восстанавливая лес и создавая условия для возвращения других видов животных.
</a:t>
            </a:r>
            <a:endParaRPr lang="en-US" sz="13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уникальных видов, встречающихся только на этих территориях, подчеркивает важность их охраны.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островах, в горах и озёрах формируется значительное количество эндемичных видов, которые не встречаются более нигде в мире.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расселения различных животных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способны расселяться на разные расстояния в зависимости от своих возможностей передвижения и среды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самой высокой способностью к расселению, что позволяет быстро осваивать новые территории, в отличие от амфибий с ограниченными возможностями.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биогеографических исследований,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глобального потепления на расселение видов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способствует сдвижению ареалов многих животных и растений в северном направлении на территории с более прохладным климатом.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Новыми жителями северных регионов становятся птицы и насекомые, которых ранее там не наблюдалось.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арктические виды, например лиса, расширяют свой ареал ближе к полюсу из-за изменения условий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сохранения биоразнообразия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охраняемых природных территорий способствует защите редких и исчезающих видов от разрушения их среды обитания.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распространением инвазивных видов и восстановление естественных экосистем помогают поддерживать баланс и устойчивость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биогеографии для сохранения природы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закономерностей расселения организмов помогает прогнозировать последствия климатических и антропогенных изменений, что важно для разработки эффективных мер охраны экосистем.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2026-05-09T09:40:22Z</dcterms:created>
  <dcterms:modified xsi:type="dcterms:W3CDTF">2026-05-09T09:40:22Z</dcterms:modified>
</cp:coreProperties>
</file>