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Классы Ресничные, Сосальщики, Ленточные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плоских червей, их строение и влияние на природу и здоровье.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в истории науки и медицины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упоминания плоских червей встречаются у Аристотеля. В XIX–XX веках изучение паразитов сыграло ключевую роль в развитии медицины. Эти черви также служат моделями для исследований регенерации и эволюции.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Уплощённое тело и двусторонняя симметрия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имеют уплощённое тело с симметрией слева и справа. Это облегчает движение и позволяет лучше ориентироваться в среде обитания.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Примитивные системы органов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пищеварительная, нервная и выделительная системы представлены простыми структурами. Отсутствует полость тела, что характерно для этой группы животных.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размеры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преимущественно во влажных местах, в воде и влажной почве. Размеры варьируются от миллиметров до метров, что влияет на их экологическую роль.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плоских червей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трёх классов плоских червей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— свободноживущие, покрыты ресничками для передвижения, обладают гермафродитным строением и простым образом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Сосальщики — паразиты с присосками для крепления к хозяину, имеют сложные циклы развития с несколькими хозяевами.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 — внутренние паразиты с сегментированным телом и отсутствием пищеварительного тракта, питаются всасыванием через кожу.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черви: среда обитания и образ жизни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сред обитания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встречаются как в пресной воде, так и в морской среде. Также некоторые виды живут во влажной почве, адаптируясь к разным условиям.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планария — типичный представитель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обитает в прудах и ручьях. Она обладает плоским телом с ресничками, передвигается по донным поверхностям и активно участвует в экосистемах.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 ресничных червей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Покрытие тела ресничками обеспечивает эффективное скольжение по поверхности воды и твёрдым субстратам.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система состоит из кольцевых и продольных мышц, позволяющих изменять форму тела при движении.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Пищеварительный тракт разветвлённый, отсутствует анальное отверстие — отходы выводятся через рот.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помогают ориентироваться в среде, обеспечивая чувствительность к внешним раздражителям.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Планария: особенности и способности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белой планарии достигает около 2 см. Имеет глазные пятна на голове для ориентации в окружающей среде.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уникальной способностью к регенерации, способна восстанавливать утраченные части тела целиком.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ресничных червей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ресничных предпочитает морские экосистемы, что связано с их разнообразием и питательными ресурсами.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морских видов отражает адаптацию к солёной среде, в то время как пресноводные и наземные формы имеют ограниченное распространение.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российских исследований по паразитологии, 2023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размножение ресничных червей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рацион входят мелкие беспозвоночные, разлагающиеся органические остатки и детрит, что определяет их роль в экосистеме.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являются гермафродитами, способными к половому размножению, обеспечивая генетическое разнообразие.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Возможна бесполая регенерация и откладка яиц в коконах на растениях или под камнями, что повышает выживаемость.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сосальщиков (Trematoda)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паразитические черви длиной до 5 см с присосками для крепления к внутренним органам позвоночных хозяев.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включает несколько стадий с разными хозяевами, что усложняет их биологию и влияние на здоровье людей и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печеночного сосальщика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паразитологических исследований, демонстрирующих сложные стадии развития с несколькими хозяевами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промежуточных и окончательных хозяев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Промежуточными хозяевами печеночного сосальщика выступают чаще улитки, а также реже другие водные беспозвоночные, где происходит одна из стадий паразита.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теле промежуточного хозяина проходят такие стадии, как спороциста, редия и церкарий, необходимые для дальнейшего развития сосальщика и перехода к следующему хозяину.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Окончательные хозяева — крупные млекопитающие, птицы или человек, в организме которых паразит достигает взрослой стадии и размножается половым путем.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сложный жизненный цикл обеспечивает широкое распространение сосальщиков и создает условия для передачи паразита через окружающую среду.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значение сосальщиков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693525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Печеночный сосальщик вызывает заболевание фасциолёз, при котором у заражённых людей и животных возникают симптомы, включая повышение температуры и боли в правом подреберье.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0503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меры включают кипячение воды и тщательную обработку овощей, что значительно снижает риск заражения паразитом в эндемичных районах.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94544"/>
            <a:ext cx="3887700" cy="15493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ресничных и сосальщиков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 ключевыми признаками и отличиями двух классов плоских червей.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Четко выраженные различия связаны с образом жизни и адаптациями к среде обитания.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биология, учебник по зоологии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 (Cestoda): описание класса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 — паразиты с телом, состоящим из головы (сколекса), шейки и многочисленных члеников (проглоттидов), что обеспечивает им высокую плодовитость.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пищеварительной системы компенсируется всасыванием питательных веществ через кожный покров напрямую из организма хозяина.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некоторых видов ленточных может достигать до 10 метров, что делает их одними из крупнейших паразитов человека и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бычьего цепня и заражение скота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Бычий цепень вызывает тениаринхоз, заражая крупный рогатый скот через поедание травы с яйцами. Яйца выделяются с фекалиями, что способствует распространению паразита в окружающей среде.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заражения человека и меры предосторожности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заражается, употребляя недостаточно обработанное мясо инфицированных животных. Соблюдение санитарных норм и термическая обработка мяса эффективны в предотвращении болезни.
</a:t>
            </a:r>
            <a:endParaRPr lang="en-US" sz="1171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Бычий цепень — представитель ленточных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зараженных ленточными червями в России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заболеваемость ленточными гельминтозами в России составляет около 0,5% населения, что требует внимания системы здравоохранения.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показывают, что бычий цепень наиболее широко распространён среди ленточных паразитов в России.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ФБУН ЦНИИ эпидемиологии, 2022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Ленточные черви: паразитические приспособления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Сколекс ленточных червей оснащён присосками и крючьями, что обеспечивает крепкое закрепление в кишечнике хозяина и препятствует выведению с перистальтикой.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кутикула обладает высокой устойчивостью к пищеварительным ферментам, эффективно защищая тело паразита от разрушения в кишечнике.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плодовитость — одна особь способна ежедневно откладывать сотни тысяч яиц, что способствует быстрому распространению и заражению хозяев.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члеников (проглоттидов) увеличивает площадь поверхности для всасывания питательных веществ, компенсируя отсутствие пищеварительного тракта.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заражения плоскими червями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Тщательная термическая обработка мяса и рыбы является основным способом предотвращения заражения ленточными и другими гельминтами.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личной гигиены, включая мытьё рук после работы с почвой и животными, значительно снижает риск инфицирования паразитами.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фильтрованной и кипячёной воды, а также регулярная дегельминтизация домашних животных — важные меры профилактики.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8525" y="1183650"/>
            <a:ext cx="39024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плоских червей для науки и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черви играют ключевую роль в природе и медицине. Их изучение помогает бороться с паразитарными болезнями и раскрывать биологические механизмы, важные для науки.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2026-05-08T22:03:14Z</dcterms:created>
  <dcterms:modified xsi:type="dcterms:W3CDTF">2026-05-08T22:03:14Z</dcterms:modified>
</cp:coreProperties>
</file>