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сообщества: общая характеристика и ключевые вопросы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видов и их взаимодействия в природе создают биологические сообщества.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биологических сообществ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учёные, такие как Карл Мёбиус и Василий Докучаев, заложили основы понимания биологических сообществ и их структуры. Изучение связей между организмами и средой привело к развитию экологии как науки.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компоненты биологических сообществ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Консументы: потребители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питающиеся продуктами растений или другими животными, играют важную роль в передаче энергии внутри сообщества, поддерживая баланс видов.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Продуценты: создатели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используя солнечный свет, синтезируют органические вещества, которыми питаются другие организмы. Они составляют основу большинства экосистем и поддерживают жизнь.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Редуценты: природные переработчики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микроорганизмы разлагают органические остатки, возвращая минеральные вещества в почву, что обеспечивает цикличность процессов и питательную основу для продуцентов.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665" y="1353524"/>
            <a:ext cx="240975" cy="2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552" y="2042932"/>
            <a:ext cx="261000" cy="23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615" y="2688930"/>
            <a:ext cx="240975" cy="275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9652" y="3378317"/>
            <a:ext cx="261000" cy="232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49665" y="4024317"/>
            <a:ext cx="240975" cy="2754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биологических сообществ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опушка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трав, кустарников и деревьев формирует сложное сообщество с множеством экологических ниш.
</a:t>
            </a:r>
            <a:endParaRPr lang="en-US" sz="738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становится средой для растений, рыб и амфибий, образующих устойчивую экосистему.
</a:t>
            </a:r>
            <a:endParaRPr lang="en-US" sz="738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для злаков и крупных травоядных животных, приспособленных к сухому климату.
</a:t>
            </a:r>
            <a:endParaRPr lang="en-US" sz="738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Влаголюбивые мхи и уникальные животные создают специфичное и устойчивое сообщество.
</a:t>
            </a:r>
            <a:endParaRPr lang="en-US" sz="738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Коралловый риф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разнообразие морских организмов объединено в сложные пищевые сети.
</a:t>
            </a:r>
            <a:endParaRPr lang="en-US" sz="73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721"/>
            <a:ext cx="4002600" cy="859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103597"/>
            <a:ext cx="4002600" cy="8599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2970380"/>
            <a:ext cx="4002600" cy="8599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50" y="3838220"/>
            <a:ext cx="4002600" cy="8599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биологических сообществ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4074" y="1367800"/>
            <a:ext cx="3195900" cy="5677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Вертикальное ярусное распределение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деревья формируют верхний ярус, кустарники — средний, а травы и мхи — нижний. Такая слоистость создаёт разнообразные условия для жизни.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64074" y="2249669"/>
            <a:ext cx="3195900" cy="5677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как элементы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популяция состоит из особей одного вида, совместно проживающих и взаимодействующих между собой на определённой территории.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64074" y="3116447"/>
            <a:ext cx="3195900" cy="5677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совокупности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виды объединяются в сообщества, где устанавливаются взаимосвязи, влияющие на их распространение и численность.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63950" y="3984281"/>
            <a:ext cx="3195900" cy="5677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Подстилка: основа микросреды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Гниющие листья и почва с грибами и бактериями обеспечивают питательные вещества и жизненные условия для мелких организмов.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различных сообществ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разное количество видов, обитающих в лесу, пруду и степи, что зависит от условий среды.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обусловлено климатом, уровнем влажности и почвенными особенностями.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школьные учебники биологии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и их значение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объединяет условия среды и роль вида в сообществе, определяя его образ жизни и взаимодействия.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сова охотится ночью, а ястреб днём, что позволяет им избежать конкуренции за пищу.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разделение ниш снижает соперничество и способствует сосуществованию видов в одном месте.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 сети в сообществах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сети: интеграция цепей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Взаимосвязанные цепи образуют сложные сети, отражающие многогранность питания и адаптаций внутри сообщества.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цепь: последовательность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переносится от растений к травоядным, затем к хищникам и, наконец, редуцентам, поддерживая круговорот энергии в экосистеме.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лесной пищевой сети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питают насекомых и мелких животных, которые становятся кормом для хищников, что иллюстрирует взаимозависимости в экосистеме.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вещества и энергии в биологическом сообществе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передачи энергии и переработки веществ в экосистеме.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природе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круговорот обеспечивает непрерывное воспроизводство органических и минеральных компонентов экосистемы.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фотосинтеза, питания и разложения связаны и поддерживают биологическое равновесие.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экологии, 2023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взаимодействий между видами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взаимовыгодное сосуществование организмов, как грибы и растения, которые помогают друг другу выживать в общей среде и обогащают сообщество.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возникает, когда виды борются за ограниченные ресурсы — пищу, воду или пространство, что влияет на численность и распределение в сообществе.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— вид взаимоотношений, при котором один организм поедает другого, контролируя популяции и поддерживая баланс между видами.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характеризуется тем, что один вид получает выгоду, причиняя вред хозяину, а комменсализм — когда один организм извлекает пользу, не влияя заметно на другого.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на примере лишайников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Водоросль, в свою очередь, осуществляет фотосинтез, производя органические вещества, которыми питается лишайник, обеспечивая взаимную поддержку и устойчивость к внешним условиям.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 — это союз гриба и водоросли, где гриб обеспечивает защиту и удержание влаги внутри структуры, создавая благоприятные условия для существования.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 сукцессия сообществ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открытой территории появляются первые колонисты — мелкие растения и микроорганизмы, создающие основу для последующих изменений.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усложняется: появляется разнообразие видов, объем органики увеличивается, условия среды меняются, способствуя новым видам.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Климакс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сообщество, как зрелый лес, формируется с постоянным составом видов и сбалансированными экологическими процессами.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равновесие и его поддержание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рост популяций хищников снижает численность жертв, предотвращая чрезмерный рост и истощение растительных ресурсов в сообществе.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экосистеме поддерживается баланс численности видов, при котором ресурсы используются устойчиво, не истощаясь и обеспечивая постоянство среды обитания.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среды на сообщество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изменения в численности популяций связаны с колебаниями погодных условий и присутствием или отсутствием хищников в экосистеме.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сильное влияние на устойчивость сообщества оказывают температура и освещённость, определяющие условия жизни организмов.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 экологии, 2023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 сообщества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приводит к потере среды обитания и резкому снижению биоразнообразия, уничтожая многие виды и нарушая взаимосвязи в экосистемах.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Мелиорация болот изменяет гидрологический режим, что влияет на развитие водных сообществ и уменьшает их природную устойчивость.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искусственных экосистем, таких как парки и поля, изменяет природные циклы и может приводить к появлению инвазивных видов и снижению естественного разнообразия.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виды: примеры и последствия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Австралийские кролики, введённые в новые регионы, из-за отсутствия естественных врагов размножаются интенсивно, конкурируя с местными травоядными и изменяя ландшафт.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Амброзия, завезённая человеком, распространяется быстро и вытесняет местные растения, снижая разнообразие флоры и ухудшая экосистемные функции.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биоразнообразия в экосистемах мира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 количество видов в разных экосистемах, отражающее влияние климатических условий на биологическое разнообразие.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резко уменьшается от тропиков к полярным районам, что связано с климатическими и экологическими ограничениями.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Всемирного фонда дикой природы, 2023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биологических сообществ в природе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сообщества обеспечивают непрерывный круговорот веществ, поддерживая жизнедеятельность всех организмов на планете.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 сложные пищевые цепи, благодаря которым энергия солнечного света передаётся между разными уровнями трофической иерархии.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Сообщества способствуют поддержанию климатического баланса, регулируя процессы углеродного и водного циклов в биосфере.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создают среды обитания для миллионов видов, сохраняя разнообразие жизни и обеспечивая устойчивость экосистем.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и охраны биологических сообществ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структуры и функций сообществ помогает сохранить природу, предотвратить экологические проблемы и способствует устойчивому развитию планеты для будущих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2026-05-08T05:06:46Z</dcterms:created>
  <dcterms:modified xsi:type="dcterms:W3CDTF">2026-05-08T05:06:46Z</dcterms:modified>
</cp:coreProperties>
</file>