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высот на плане и карте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на плане и карте показывают рельеф без выхода на местность.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показывать рельеф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это все неровности земной поверхности: холмы, долины, овраги и котловины. Высоты помогают понять, где местность выше, ниже и круче. План показывает детали, а карта — большую территорию.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Высота: абсолютная и относительная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2578150"/>
            <a:ext cx="35838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высота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257300"/>
            <a:ext cx="3583800" cy="11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высота показывает, на какой отметке находится объект относительно уровня моря или условного нуля. По ней сравнивают вершины, дороги, берега и другие точки местности.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81501" y="2578150"/>
            <a:ext cx="35838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высота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881500" y="3257300"/>
            <a:ext cx="3583800" cy="11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высота отвечает на вопрос, насколько один объект выше другого. Она особенно полезна, когда нужно сравнить склон, насыпь, берег или дно оврага.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точка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высоту часто обозначают маленькой точкой с числом рядом. Такая отметка показывает точное значение в конкретном месте, например на вершине холма или у моста.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удобен там, где важна точность одной точки: у ямы, перекрёстка, насыпи или вершины. Для общего вида рельефа нужны другие условные обозначения.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способа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помогают быстро проверить высоту отдельных объектов, но не передают весь облик поверхности. По ним нельзя сразу увидеть, как меняется склон между точками.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высот на плане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высота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соединяет точки с одинаковой высотой. Если провести такие линии по склону холма, получится как будто несколько тонких слоёв, показывающих разные уровни поверхности.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нанесены горизонтали, тем легче представить местность. Поэтому их используют на планах и картах, где важно не только знать высоту, но и понимать её распределение.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формы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горизонталей можно понять форму рельефа, не измеряя каждую точку отдельно. Линии помогают увидеть подъём, понижение, вытянутость холма и крутизну склонов.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как линии равной высоты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замкнутые линии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формы рельефа по направлению и густоте горизонталей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интервал делает рельеф на карте заметнее и точнее.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пример более крупного шага между соседними горизонталями.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топография, правило интервала горизонталей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горизонтали: где нужна осторожность
</a:t>
            </a:r>
            <a:endParaRPr lang="en-US" sz="2323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Оборванная линия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или на краю листа горизонталь может быть оборванной. Это не ошибка: линия просто продолжается за пределами видимого участка карты.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подписи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высот помогают понять, как меняется рельеф. Если их не учитывать, можно неверно определить форму склона или принять впадину за холм.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соседние линии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овраге и у крутого берега важно смотреть, куда направлены соседние горизонтали. По одной линии легко перепутать понижение поверхности с подъёмом.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сближение линий удобно показывать как рост крутизны от редкого расположения к плотному.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и крутизна склона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горизонтали, тем круче склон. Редкое расположение линий указывает на более пологую поверхность.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правилу чтения горизонталей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восстановить профиль местности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профиля по карте с горизонталями и отметками высот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чтение холма по горизонталям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подъёма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замкнутые овалы: чем ближе они к центру, тем выше поднимается холм. Так видно, где расположен подножие, где склон и где вершина.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склон круче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у вершины сближаются, верхняя часть склона становится круче. По расстоянию между горизонталями легко понять, где подъём плавный, а где почти обрывистый.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значения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подписи высот и сравнивают их от внешней линии к внутренней. Рост значений подтверждает, что перед нами возвышенность, а не впадина.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котловину по карте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понижение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схеме ищут замкнутые линии, у которых высоты к центру уменьшаются. Такой рисунок сразу подсказывает: поверхность не поднимается, а опускается к середине. В центре находится самое низкое место.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крутизна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впадины линии расположены тесно, её края круче. При более широких промежутках рельеф мягче, и дно ямы можно заметить только по подписанным высотам.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особый знак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котловину с холмом, смотрят на специальные штрихи или отметки направления склона. Они показывают, что линии «смотрят» внутрь впадины, а не вверх к вершине.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оттенки обычно обозначают низкие участки: равнины, долины, поймы рек. По ним легко понять, где поверхность расположена ближе всего к основанию рельефа.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обзор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оценить большие территории, даже если горизонталей на фрагменте видно мало. Но точную высоту всё равно уточняют по подписям и легенде.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 коричневые цвета показывают более высокие места: возвышенности, плато и склоны. Чем темнее оттенок, тем выше участок на карте.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цвет помогает увидеть рельеф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объёма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делает поверхность похожей на вид с воздуха, поэтому холмы и долины читаются почти сразу. Такой приём особенно полезен, когда нужно быстро представить форму местности.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тени зрительно усиливают перепады и делают склон кажущимся круче, чем он есть на самом деле. Поэтому их всегда сверяют с горизонталями и высотными отметками.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 тёмная стороны показывают, куда словно падает свет. Благодаря этому хорошо заметны хребты, гребни и углубления, даже если карта небольшая.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чтение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оттенение с подписями и линиями равной высоты, получается более надёжное чтение рельефа. Тогда карта помогает не только увидеть, но и точно измерить поверхность.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тени на 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разные уровни подробности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 — крупный план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нужен, когда важно рассмотреть небольшой участок очень подробно. На нём можно заметить тропинки, здания, отдельные деревья и маленькие перепады высот.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удобнее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участок и чем больше деталей нужно увидеть, тем удобнее план. Когда надо понять расположение местности в целом, лучше подходит карта.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 — общий вид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большую территорию, поэтому на ней чаще показывают общий рельеф и главные формы поверхности. Мелкие детали на такой схеме обычно упрощены.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знаки, которыми показывают высоты на карте, и не перепутать их при чтении схемы.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высот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отметки дают точность, индексные горизонтали помогают ориентироваться, а цвета быстро показывают общий перепад высот.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карта и условные знаки рельефа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или впадина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 — принять котловину за холм. Для проверки нужно смотреть, растут ли высоты к центру, и есть ли специальные штрихи, указывающие на впадину.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не один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 — полагаться только на цвет. На одной карте цвет помогает понять высотный пояс, но точную форму поверхности показывают все условные знаки вместе.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расстояние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 — игнорировать интервал между линиями. Если не сравнить расстояние между горизонталями, легко ошибиться в оценке крутизны склона и сделать неверный вывод.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подписи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 — читать горизонталь без подписей. Одна и та же линия сама по себе ничего не объясняет, если не учитывать число высоты рядом и легенду карты.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легко ошибиться при чтении высот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фрагменты по трём признакам: где линии замкнуты, где подписи больше, и где горизонтали расположены плотнее. Это помогает увидеть вершину, впадину и крутой склон.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 по участкам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участок — A, самый низкий — B; по сравнению столбцов видно, что склон у A круче, чем у C.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анализа по схеме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читать рельеф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легенду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открой легенду. Она подскажет, что означают цвета, линии и специальные знаки, чтобы не читать карту наугад.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 форму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определи, что перед тобой: холм, котловина или склон. Для этого проверь форму замкнутых линий и направление изменения высот к центру.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Сверь высоты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 подписи высот. Числа рядом с точками и горизонталями сразу показывают, где местность выше или ниже.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Оцени крутизну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 расстояние между горизонталями. Чем они ближе друг к другу, тем круче подъём и тем внимательнее нужно читать схему.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становятся понятными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читать рельеф, нужно соединять сразу несколько признаков: отметки высот, горизонтали, цвета и легенду. Тогда карта быстро подскажет, где выше, ниже и насколько круто поднимается поверхность.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2026-07-26T19:34:45Z</dcterms:created>
  <dcterms:modified xsi:type="dcterms:W3CDTF">2026-07-26T19:34:45Z</dcterms:modified>
</cp:coreProperties>
</file>