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6250" y="418576"/>
            <a:ext cx="4155000" cy="21829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9125" y="3917100"/>
            <a:ext cx="3774900" cy="8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открывает целую семью разных графиков.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90275" y="360000"/>
            <a:ext cx="35757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3525" y="1389075"/>
            <a:ext cx="3774900" cy="22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функция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551" y="52650"/>
            <a:ext cx="4517397" cy="502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2384950"/>
            <a:ext cx="4029600" cy="239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степенная функция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59425" y="359991"/>
            <a:ext cx="3774900" cy="14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функция задаётся формулой y=x^a. Её вид, область определения и поведение меняются вместе с показателем a, поэтому важно уметь быстро распознавать свойства по записи и графику.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729250" y="189065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a=1 получаем линию y=x: значение функции совпадает с аргументом. Это самый простой ориентир, от которого удобно сравнивать все остальные степени.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29250" y="331550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a=2 график принимает знакомую параболическую форму. Значения неотрицательны, а кривая симметрична относительно оси Oy, потому что x и −x дают одинаковый результат.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93250" y="189065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a=½ появляется корневая зависимость. Функция определена только там, где можно извлечь квадратный корень в вещественных числах, то есть при x≥0.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3250" y="331550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a&lt;0 возникает обратная зависимость: чем больше модуль x, тем меньше y. Вблизи нуля значения резко возрастают, а сама функция не определена в точке x=0.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Интуитивный смысл y=x^a
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0" y="2142297"/>
            <a:ext cx="2566200" cy="13683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8900" y="1595597"/>
            <a:ext cx="2566200" cy="136830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57550" y="2127297"/>
            <a:ext cx="2566200" cy="136830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2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закон — 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запись y=x^a может вести себя совершенно по-разному. Для a=3, 2 и 1 графики остаются в зоне роста, но меняют крутизну, симметрию и характер изгиба. По виду кривой уже можно предположить, каким будет показатель.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331800" y="30073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 знак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степень создаёт симметрию относительно оси Oy, а нечётная — относительно начала координат. Поэтому рядом удобно сравнивать, как меняются ветви, знаки значений и поведение по обе стороны от нуля.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8437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корня к гиперболе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форма при a=½ выглядит мягче и «пологее» степеней 2 и 3. А при a=−1 график распадается на две ветви с асимптотами, показывая уже не рост, а убывание и разрыв в нуле.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графиков одной семьи
</a:t>
            </a:r>
            <a:endParaRPr lang="en-US" sz="2300" dirty="0"/>
          </a:p>
        </p:txBody>
      </p:sp>
      <p:sp>
        <p:nvSpPr>
          <p:cNvPr id="13" name="Text 4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60"/>
            <a:ext cx="4468800" cy="31348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функция при изменении a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степенной функции y=x^a для a=3, 2, 1, ½, -1.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показателей показывает не просто разную крутизну, а переход между принципиально разными типами графиков.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от положительных показателей к отрицательным меняются область определения, монотонность и наличие асимптоты.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260675" y="1668923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a=1 степенная функция совпадает с базовой прямой y=x. Это удобная точка отсчёта: график проходит через начало координат и показывает прямую зависимость без искажений.
</a:t>
            </a:r>
            <a:endParaRPr lang="en-US" sz="842" dirty="0"/>
          </a:p>
        </p:txBody>
      </p:sp>
      <p:sp>
        <p:nvSpPr>
          <p:cNvPr id="12" name="Text 2"/>
          <p:cNvSpPr txBox="1"/>
          <p:nvPr/>
        </p:nvSpPr>
        <p:spPr>
          <a:xfrm>
            <a:off x="5260675" y="2473786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здесь максимальна: допустимы все действительные значения x. Никаких корней, дробных ограничений или запретов на ноль не возникает, поэтому правило особенно прозрачно.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5260675" y="32787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строго возрастает и сохраняет знак аргумента. Если x положительно, то и y положительно; если x отрицательно, то значение функции тоже отрицательно.
</a:t>
            </a:r>
            <a:endParaRPr lang="en-US" sz="842" dirty="0"/>
          </a:p>
        </p:txBody>
      </p:sp>
      <p:sp>
        <p:nvSpPr>
          <p:cNvPr id="14" name="Text 4"/>
          <p:cNvSpPr txBox="1"/>
          <p:nvPr/>
        </p:nvSpPr>
        <p:spPr>
          <a:xfrm>
            <a:off x="5260675" y="40835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Эталон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функции нет асимптот и особых точек. Именно поэтому она служит эталоном для сравнения: все остальные степени отклоняются от неё в сторону ускорения, замедления или разрыва.
</a:t>
            </a:r>
            <a:endParaRPr lang="en-US" sz="842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случай: a=1
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60"/>
            <a:ext cx="4468800" cy="31348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показатели больше 1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y=x^a для a=3 и a=4.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целых показателей больше 1 удобно сравнивать не только значения, но и симметрию относительно координатных осей.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Нечётная степень сохраняет знак x, а чётная делает значения неотрицательными и усиливает симметрию.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2691" y="1672875"/>
            <a:ext cx="4785768" cy="20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свойств степенной функции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463525" y="4814100"/>
            <a:ext cx="8204100" cy="1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y=x^a в вещественной области.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1125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определить ключевые свойства по виду показателя.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6250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сначала смотрят на тип показателя, затем уточняют область определения и симметрию.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75" y="1513511"/>
            <a:ext cx="8247000" cy="1795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270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0&lt;a&lt;1 функция всё ещё возрастает, но делает это медленнее прямой y=x. Поэтому большие значения x дают сравнительно небольшой прирост y, особенно заметный на дальних участках графика.
</a:t>
            </a:r>
            <a:endParaRPr lang="en-US" sz="1167" dirty="0"/>
          </a:p>
        </p:txBody>
      </p:sp>
      <p:sp>
        <p:nvSpPr>
          <p:cNvPr id="11" name="Text 2"/>
          <p:cNvSpPr txBox="1"/>
          <p:nvPr/>
        </p:nvSpPr>
        <p:spPr>
          <a:xfrm>
            <a:off x="338932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Сплющивание вправо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малых x кривая поднимается быстрее, чем дальше от нуля. Из-за этого график выглядит вытянутым вверх у начала координат и всё более пологим по мере движения вправо.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5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показатель дробный с нечётным знаменателем, отрицательные x могут допускаться, но форма графика зависит уже и от чётности числителя. В школьных задачах чаще рассматривают неотрицательную область.
</a:t>
            </a:r>
            <a:endParaRPr lang="en-US" sz="1109" dirty="0"/>
          </a:p>
        </p:txBody>
      </p:sp>
      <p:sp>
        <p:nvSpPr>
          <p:cNvPr id="13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0&lt;a&lt;1
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60"/>
            <a:ext cx="4468800" cy="31348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корневых степеней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расчёт по формуле y=x^a для x=8, a=½, 1/3, 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показатель, тем сильнее график «расплющивается» вдали от нуля.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x значения растут медленнее с уменьшением показателя; это и есть эффект замедленного роста.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2460122"/>
            <a:ext cx="4468800" cy="15115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и нечётные степени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y=x^a из школьного курса алгебры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целых и дробных показателей показывает, как степень влияет на симметрию, знак значений и область определения.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показателя сохраняет симметрию, а дробные показатели чаще сужают область определения.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Негативный показатель переводит степень в обратную зависимость: у функции появляются две ветви и ноль выпадает из области определения.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y=x^a при a&lt;0, школьный курс алгебры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графика возникают в типичном случае при отрицательной степени.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850" y="1478855"/>
            <a:ext cx="8368800" cy="22147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99000" y="3832550"/>
            <a:ext cx="23937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a=0 запись x^0 формально равна 1 для любого ненулевого x. Поэтому график выглядит как горизонтальная прямая y=1, но только там, где выражение определено.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16725" y="3832550"/>
            <a:ext cx="23937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случай полезен для проверки аккуратности в решении задач: нельзя автоматически подставлять все x, если сама запись степени ограничивает допустимые значения.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357863" y="3832550"/>
            <a:ext cx="23937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в нуле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x=0 требует отдельного рассмотрения: степень ноль не задаёт здесь обычное значение. Именно поэтому важно отличать алгебраическую формулу от функции как объекта с областью определения.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a=0
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479" y="1672875"/>
            <a:ext cx="5930191" cy="20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показатели и корни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463525" y="4814100"/>
            <a:ext cx="8204100" cy="1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извлечения корней в вещественных числах, школьный курс алгебры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1125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дробные показатели дают разную область определения, и ключевую роль играет знаменатель дроби.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6250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корень чётной степени, отрицательные значения основания запрещены; при нечётном знаменателе ограничения слабее.
</a:t>
            </a:r>
            <a:endParaRPr lang="en-US" sz="12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дробный показатель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зависит от знаменателя дроби, а затем — от числителя и знака показателя.
</a:t>
            </a:r>
            <a:endParaRPr lang="en-US" sz="12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58" y="163275"/>
            <a:ext cx="4389935" cy="48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39675" y="360000"/>
            <a:ext cx="3743700" cy="13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графика степенной функции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89500" y="3815504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неизменным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a&lt;0 вертикальное смещение не убирает асимптоту x=h, а при чётном знаменателе дробной степени сохраняется условие x-h≥0. Поэтому сдвиг не отменяет базовую структуру функции.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89500" y="2105729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 горизонтали задаёт параметр h: график y=x^a переносится вправо при h&gt;0 и влево при h&lt;0. При этом меняется точка, относительно которой строится вся кривая.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89500" y="2960617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Вертикальный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k отвечает за вертикальный перенос. Он поднимает или опускает график, но не отменяет исходные ограничения области определения, если они уже были у степени.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260675" y="1668923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модуль коэффициента. Если |c|&gt;1, все значения по модулю увеличиваются, и график становится визуально круче и уже.
</a:t>
            </a:r>
            <a:endParaRPr lang="en-US" sz="956" dirty="0"/>
          </a:p>
        </p:txBody>
      </p:sp>
      <p:sp>
        <p:nvSpPr>
          <p:cNvPr id="12" name="Text 2"/>
          <p:cNvSpPr txBox="1"/>
          <p:nvPr/>
        </p:nvSpPr>
        <p:spPr>
          <a:xfrm>
            <a:off x="5260675" y="2473786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0&lt;|c|&lt;1, точки приближаются к оси Ox, а кривая выглядит более пологой. Форма сохраняется, но масштаб по вертикали уменьшается.
</a:t>
            </a:r>
            <a:endParaRPr lang="en-US" sz="981" dirty="0"/>
          </a:p>
        </p:txBody>
      </p:sp>
      <p:sp>
        <p:nvSpPr>
          <p:cNvPr id="13" name="Text 3"/>
          <p:cNvSpPr txBox="1"/>
          <p:nvPr/>
        </p:nvSpPr>
        <p:spPr>
          <a:xfrm>
            <a:off x="5260675" y="32787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вниз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 меняет знак значений: график отражается относительно оси Ox. Это особенно заметно у функций с чётной или нечётной степенью.
</a:t>
            </a:r>
            <a:endParaRPr lang="en-US" sz="842" dirty="0"/>
          </a:p>
        </p:txBody>
      </p:sp>
      <p:sp>
        <p:nvSpPr>
          <p:cNvPr id="14" name="Text 4"/>
          <p:cNvSpPr txBox="1"/>
          <p:nvPr/>
        </p:nvSpPr>
        <p:spPr>
          <a:xfrm>
            <a:off x="5260675" y="40835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c=0 получается y=0 на всей области определения. Такая запись удобна как предельный случай, но уже не описывает типичную степенную функцию.
</a:t>
            </a:r>
            <a:endParaRPr lang="en-US" sz="894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Множитель перед функцией
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75" y="1513511"/>
            <a:ext cx="8247000" cy="1795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270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«минус» перед степенью отражает график относительно оси Ox. Каждая точка y=x^a переходит в точку с противоположным значением ординаты.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932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чётное, исходный график был симметричен относительно Oy, и после отражения эта симметрия сохраняется, но кривая располагается ниже оси Ox.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5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нечётное, меняется знак всех значений, поэтому график проходит через начало координат и сохраняет характер нечётной функции, только в зеркальном виде.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графика
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2640846"/>
            <a:ext cx="4468800" cy="11500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 область определения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области определения по правилам для корней и отрицательных степеней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функций показывает, как по формуле быстро определить допустимые x и не потерять ограничения, связанные с корнем и отрицательной степенью.
</a:t>
            </a:r>
            <a:endParaRPr lang="en-US" sz="1417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задаёт неравенство, а отрицательная степень исключает ноль в основании.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525" y="1803450"/>
            <a:ext cx="7820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функция без лишних тайн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3006476"/>
            <a:ext cx="7607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функция объединяет самые разные графики в единую схему. Если последовательно проверить область определения, тип показателя и симметрию, любую задачу на функции становится легче читать и решать.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2026-07-25T20:03:30Z</dcterms:created>
  <dcterms:modified xsi:type="dcterms:W3CDTF">2026-07-25T20:03:30Z</dcterms:modified>
</cp:coreProperties>
</file>