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Московского княжества: путь к объединению русских земель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вышла из удельной роли и стала ядром будущего Русского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монгольского нашествия русские земли были политически разобщены и зависели от Золотой Орды. В XIV веке князья спорили за ярлык на великое княжение владимирское. Москва, основанная в 1147 году, росла в более защищённой лесной зоне и контролировала торговые пути.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усиления Москвы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экономические преимущества Москвы
</a:t>
            </a:r>
            <a:endParaRPr lang="en-US" sz="2392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располагалась на пересечении речных и сухопутных направлений, связанных с Окой, Волгой и верховьями Москвы-реки, что облегчало перемещения людей, товаров и сообщений между землями.
</a:t>
            </a:r>
            <a:endParaRPr lang="en-US" sz="1377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Лесистая местность снижала эффект внезапных набегов и давала городам больше времени на подготовку обороны, а значит — повышала реальную устойчивость московских владений.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из более уязвимых районов пополняло население и ремесленные кадры: чем больше жителей и мастерских, тем шире экономическая база власти и возможности управления.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сбор пошлин и организация поступлений в княжескую казну увеличивали доходы, превращая финансовые ресурсы в практическую поддержку дипломатии и усиления великокняжеской власти.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 Калита правил в 1325–1340 годах и добился ключевых преимуществ: получил ярлык на великое княжение и добился права собирать ордынскую дань, укрепляя собственный авторитет.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1325 году при Калите митрополит перенёс кафедру в Москву: религиозный вес столицы вырос, а духовный престиж стал важным аргументом в споре о лидерстве.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тверского восстания в 1327 году Москва существенно усилила позиции в борьбе за первенство, опираясь на сочетание дипломатии, расчёта и политического контроля.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и начало политического подъёма Москвы
</a:t>
            </a:r>
            <a:endParaRPr lang="en-US" sz="24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показывает: церковное укрепление и политические решения закреплялись по шагам, а не одним событием.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постепенность процесса: Москва наращивала ресурсы, легитимность и влияние, удерживая темп даже при внешнем давлении.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1147, 1325, 1327, 1328, 1340 (по материалам летописной традиции; точные формулировки в разных изданиях могут отличаться).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раннего возвышения Москвы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кафедры в Москву сделал город центром церковной жизни Северо-Восточной Руси. Через проповеди, богослужебную практику и общую духовную дисциплину рос престиж московских правителей.
</a:t>
            </a:r>
            <a:endParaRPr lang="en-US" sz="101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Митрополичья кафедра: столица, которой доверяли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Москвы как объединителя поддерживали иконы, храмы и образ митрополичьей власти. Религиозные смыслы помогали людям видеть в столице место, способное вести русские земли к согласию.
</a:t>
            </a:r>
            <a:endParaRPr lang="en-US" sz="963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иконы как политический язык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каменного Кремля при Иване Калите стало заметным символом стабильности. Его стены воспринимались как знак безопасности, богатства и нового статуса Москвы, а вместе с тем усиливали доверие к власти.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Кремль и образ «укреплённого царства»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духовный центр Руси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Дмитрия Донского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Иванович (1359–1389) стремился уменьшить зависимость от Орды, опираясь на рост авторитета великокняжеской власти и объединяющий политический курс Москвы.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ордынской зависимости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возвышение переводилось в практику: создавалась основа для сопротивления Орде. Так постепенно укреплялась способность русских сил действовать согласованно.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военного ответа Орде
</a:t>
            </a:r>
            <a:endParaRPr lang="en-US" sz="1308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расширял влияние Москвы среди правителей окрестных земель. Это не только усиливало армию, но и формировало устойчивые ожидания поддержки в будущих столкновениях.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соседними княжествами
</a:t>
            </a:r>
            <a:endParaRPr lang="en-US" sz="1121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1367 году при нём был построен белокаменный Кремль. Укрепления сделали столицу более защищённой и повысили уверенность союзников перед лицом внешней угрозы.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Оборонительный прорыв: белокаменный Кремль
</a:t>
            </a:r>
            <a:endParaRPr lang="en-US" sz="1062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усиления Москвы показана как последовательность сменяющих друг друга факторов — от ресурсов до военного престижа.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зависимости к открытому сопротивлению Орде
</a:t>
            </a:r>
            <a:endParaRPr lang="en-US" sz="23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сентября 1380 года на Куликовом поле войско Дмитрия Донского победило ордынского темника Мамая, став первым крупным успехом объединённых русских сил против Орды.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закрепила представление о московском князе как о защитнике Руси: авторитет власти стал восприниматься не только через ярлык и деньги, но и через победу.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ордынская зависимость сохранялась, победа имела сильный моральный эффект и резко подняла престиж Москвы как центра, вокруг которого можно действовать вместе.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как символ перелома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489" y="1647777"/>
            <a:ext cx="2389960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правителей показывает преемственность курса: укрепление власти, расширение влияния и рост международного авторитета Москвы.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подтверждают: Москва усиливалась не одним правителем, а цепочкой преемников, которые последовательно закрепляли контроль над ресурсами, легитимностью и военной способностью.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периодизации правлений московских князей (школьные исторические курсы и справочные издания).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московские князья и их вклад в усиление княжества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соседних земель к Москве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ctr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расширяла владения за счёт покупки отдельных земель у соседей и землевладельцев. Это позволяло увеличивать доходы и число подданных без немедленной войны.
</a:t>
            </a:r>
            <a:endParaRPr lang="en-US" sz="1269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 династические браки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наследственные права и брачные союзы московские князья закрепляли территории, где не хватало прямых наследников. Так укреплялись правовые основания власти Москвы.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давление и переговоры
</a:t>
            </a:r>
            <a:pPr algn="ctr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Соперников нередко убеждали признать влияние Москвы: давались гарантии порядка управления, сохранялись местные интересы. В результате рос контроль великого князя над ключевыми центрами.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и закрепление результата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договориться не удавалось, Москва прибегала к военному давлению. Присоединённые земли становились ресурсной базой: росли людские и финансовые возможности княжества.
</a:t>
            </a:r>
            <a:endParaRPr lang="en-US" sz="114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белокаменного Кремля в 1367 году превратило Москву в один из самых защищённых центров Северо-Восточной Руси. Каменные стены и башни прикрывали княжеский двор, склады, храмы и администрации. 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Оборонительный центр и повседневная функция крепости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выполняла и оборонительную, и представительскую роль: её вид демонстрировал устойчивость правителя и богатство города. Поэтому Кремль подчёркивал переход Москвы от удельного центра к столице формирующегося государства.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власти и переход к столичному статусу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Кремль как символ силы Москвы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соперничество охватывало разные регионы, Москва в первую очередь действовала там, где спор сильнее всего затрагивал право на великое княжение.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многоплановость угроз: от конкуренции за престол (Тверь) до внешнего давления на западе (Литва). Это объясняет, почему Москве требовались и дипломатия, и военная подготовка.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направлениям соперничества; точные доли в процентах не приводятся в источниках (значения отражают сравнительную значимость).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соперники Москвы в XIV–XV веках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 и Василий II: завершение укрепления династии
</a:t>
            </a:r>
            <a:endParaRPr lang="en-US" sz="2576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1389–1425: правление Василия I
</a:t>
            </a:r>
            <a:endParaRPr lang="en-US" sz="1225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 продолжил наращивать влияние Москвы и укреплял отношения с соседями, включая Литву. Одновременно усиливался порядок наследственной передачи власти внутри московской линии.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1425–1462: правление Василия II Тёмного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феодальной войны Василий II сохранил великокняжескую власть и закрепил преемственность курса Москвы. Это снизило риск распада и усилило управляемость территории.
</a:t>
            </a:r>
            <a:endParaRPr lang="en-US" sz="97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Василия II Москва проявила устойчивость как политический центр: власть закреплялась не только силой, но и общественным признанием преемников великого князя.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ключевых механизмов расширения власти московских князей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собирала русские земли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всё увереннее выступали как защитники православия и объединители земель. В их политической логике единство требовалось для прекращения усобиц и восстановления устойчивой власти над территориями.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идеология «собирания Руси» закрепилась, она перестала быть только лозунгом. Она стала основанием для управленческих решений, дипломатии и действий на поле боя.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церкви, духовенства, а также служилых людей и части боярской элиты помогала этой идее становиться «общим» смыслом. Так укреплялись доверие к Москве и согласие внутри элит.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«собирания Руси»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48" y="1647776"/>
            <a:ext cx="2362442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 содержанию школьных исторических курсов; сводная таблица на основе общепринятых выводов историков.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подходах двух центров к Орде, церкви, ресурсам и темпам роста владений. Это помогает понять, почему лидерство закрепилось за Москвой.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заметна прежде всего в устойчивости курса: Москва сочетала дипломатические шаги, церковную поддержку и управление ресурсами, тогда как Тверь дольше удерживала конкуренцию.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Тверь: сравнение в борьбе за лидерство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менялся акцент: от наращивания влияния и ресурсов к росту военной самостоятельности и затем — к закреплению династической стабильности.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усиление Москвы шло последовательно: политические и военные успехи закреплялись организационно, что снижало риск новых кризисов.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периодизации курса (Иван Калита — Дмитрий Донской — Василий II); конкретные численные показатели в источниках не приводятся.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усиления Московского княжества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Московского княжества создало предпосылки для образования централизованного Русского государства: Москва стала политической «точкой сборки» на Северо-Востоке и постепенно тянула на себя управление.
</a:t>
            </a:r>
            <a:endParaRPr lang="en-US" sz="122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Москвы укреплял общерусскую роль её правителей. Победы и дипломатические действия повышали доверие к великому князю со стороны других земель и элит.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освобождения от ордынской зависимости к концу XV века был связан с накоплением ресурсов, укреплением армии и постоянной конкуренцией с соперниками за право лидерства.
</a:t>
            </a:r>
            <a:endParaRPr lang="en-US" sz="1269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значение Москвы выходит за пределы отдельных событий: здесь сформировалась государственная традиция, которая повлияла на дальнейшее развитие российской политической системы.
</a:t>
            </a:r>
            <a:endParaRPr lang="en-US" sz="130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усиления Москвы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возвышения Москвы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усилилась благодаря географической выгоде, финансовой политике Ивана Калиты, опоре на православную церковь, военным успехам Дмитрия Донского и устойчивости династии. К XV веку она стала ядром объединения Руси.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2026-05-12T22:10:44Z</dcterms:created>
  <dcterms:modified xsi:type="dcterms:W3CDTF">2026-05-12T22:10:44Z</dcterms:modified>
</cp:coreProperties>
</file>