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«Кому на Руси жить хорошо»: поиск народного счастья
</a:t>
            </a:r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странников ищут счастливого человека и спорят о цене правды.
</a:t>
            </a:r>
            <a:endParaRPr lang="en-US" sz="305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пишет о стране после реформы 1861 года, где свобода оказалась неполной. Через народную речь, сатиру и лирику поэма показывает не отдельную судьбу, а нравственное состояние всей России.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Пореформенная Россия в зеркале поэмы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задумана как большое странствие-расследование: крестьяне проверяют, есть ли в России по-настоящему счастливый человек.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Пролог задаёт спор о счастье, а каждая последующая встреча добавляет новый социальный опыт и новый взгляд на жизнь страны.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главы строятся как самостоятельные эпизоды, но вместе они образуют широкую картину пореформенной России.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Незавершённость поэмы не ослабляет замысел, а подчёркивает: вопрос о народном счастье остаётся открытым.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и композиция поэмы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странники ищут ответ о счастье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сюжета поэмы Н. А. Некрасова «Кому на Руси жить хорошо»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странников как собирательный образ народа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из разных деревень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семи мужиков привносит в общий спор свой опыт и свой характер. Вместе они напоминают не случайных путников, а саму крестьянскую Русь, которая учится вслух формулировать свои вопросы.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Спор, который касается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странников счастье — это не только еда, покой или достаток. Их интересует, есть ли в жизни правда и уважение к человеку, поэтому разговор быстро выходит за пределы личной выгоды.
</a:t>
            </a:r>
            <a:endParaRPr lang="en-US" sz="105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 различии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не сливает героев в безликую массу: каждый заметен по речи, упорству и манере держаться. Но именно их общая дорога делает их собирательным образом народа, ищущего смысл и справедливость.
</a:t>
            </a:r>
            <a:endParaRPr lang="en-US" sz="10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 крестьянский мир без прикрас: тяжёлый труд, нужду, зависимость, пьянство и бесправие. Жизнь народа здесь определяется не свободой, а постоянной борьбой за выживание.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с бедой звучат шутка, песня, взаимопомощь и упорство. Эти черты делают народ не пассивной жертвой, а носителем внутренней силы и памяти о достоинстве.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страдание и нравственный протест: крестьяне терпят многое, но не перестают отличать правду от насилия и чувствовать несправедливость.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крестьянской России в поэме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 и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 внешне принадлежит к уважаемому сословию, но его благополучие неустойчиво: оно зависит от прихожан, их нужд и пожертвований. Спокойствия и прочной опоры в этой жизни он не находит.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Помещичья праздность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 живёт привычкой к власти и не умеет существовать без подчинённых. Отрыв от реального труда и от народа делает его существование пустым, несмотря на внешние удобства.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привилегий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со старшими по положению показывают: чин, происхождение и богатство не гарантируют ни счастья, ни моральной правоты. Некрасов оценивает человека по внутреннему содержанию.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Непокой вместо счастья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поп, и помещик обнаруживают тревогу, зависимость и духовную бедность. Их положение кажется высоким, но внутренне оно оказывается хрупким и лишённым подлинного смысла.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 и помещик: несостоятельность привилегированного счастья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поступок способен сделать человека опорой для целой общины.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Некрасов, поэма «Кому на Руси жить хорошо»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Ермил Гирин ценен не положением, а доверием людей. В поэме именно нравственная репутация становится мерилом подлинного авторитета.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34910"/>
            <a:ext cx="3848986" cy="2145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показывает, как по-разному понимается счастье в поэме.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счастье связано не с богатством, а с совестью, правдой и пользой для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Некрасов, «Кому на Руси жить хорошо»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поэмы и их представление о счастье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Тимофеевна показывает, какой ценой крестьянская женщина сохраняла семью и человеческое достоинство. Её судьба соединяет труд, материнскую ответственность, потери и постоянную готовность выдерживать испытания.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важен не только как история страдания. В нём особенно ясно видны внутренняя сила, терпение и способность противостоять беде, не теряя чувства собственного достоинства.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Тимофеевна как образ русской женщины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различий в достатке особенно заметно, что Некрасов ценит не положение, а способность оставаться честным и полезным людям.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герой к народу и правде, тем выше его духовный авторитет; высокий чин сам по себе ничего не гарантирует.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Некрасов, «Кому на Руси жить хорошо»; анализ системы образов поэмы.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 в поэме и их положение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583" y="1767994"/>
            <a:ext cx="277578" cy="317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22070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Пословичная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устойчивые формулы делают речь героев живой и убедительной. Они передают народный опыт, в котором житейская мудрость выражается не отвлечённо, а через меткое наблюдение.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в поэме не только украшают текст, но и раскрывают чувства героев. Через них слышны память, тоска, надежда и коллективный голос крестьянской России.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обороты создают ощущение устной речи и сказового движения. Благодаря этому повествование звучит неторопливо, как рассказ, который передают из поколения в поколение.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как художественная правда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лексика помогает Некрасову показать людей без прикрас и условностей. Речь персонажей становится не просто средством общения, а важнейшим способом раскрытия их характера и среды.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фольклор и народная поэтика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 показывает, что внешняя благопристойность часто скрывает несправедливость. За официальными формулами и красивыми словами в поэме стоят бедность, зависимость и человеческое унижение.
</a:t>
            </a:r>
            <a:endParaRPr lang="en-US" sz="1038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резко поэт противопоставляет власть и реальную жизнь народа. Те, кто должен бы заботиться о порядке, нередко думают прежде всего о собственном удобстве и выгоде.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сцены строятся на иронии, преувеличении и контрасте. Они заставляют увидеть, как привычка к чину и привилегиям искажает человеческое поведение и моральные ориентиры.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направлена не на отдельные недостатки, а на сам порядок, в котором труд одних обеспечивает спокойствие других. Поэтому социальная несправедливость показана как главная причина народного страдания.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критика общественного устройства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заступник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Гриша Добросклонов не отделяет себя от простых людей. Он видит их беды не со стороны, а как собственную ответственность. Поэтому его образ воспринимается как голос будущего, выросший из народной среды.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как служение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Гриши счастье не связано с богатством или спокойной жизнью. Оно рождается из труда ради других, нравственного выбора и веры в то, что жизнь можно изменить к лучшему.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Гриша Добросклонов и идея будущего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тема счастья в поэме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поиска в поэме: от бытовых представлений о благополучии к нравственному и общественному смыслу счастья.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сочетает эпическую широту с лирической напряжённостью и сатирической остротой. Благодаря этому частные эпизоды воспринимаются как часть большой картины народной жизни.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слышны разные социальные голоса, и каждый из них говорит своей интонацией. Такое многоголосие делает изображение России объёмным и исторически достоверным.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становится символом поиска истины, а пейзаж помогает раскрыть настроение и судьбу героев. Пространство поэмы постоянно расширяется вместе с их вопросом о счастье.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между бедностью и богатством, силой и бесправием, надеждой и разочарованием усиливают главный смысл. Некрасов показывает страну через столкновение внешнего порядка и внутренней правды.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поэмы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415" y="2755985"/>
            <a:ext cx="3287171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Некрасов, «Кому на Руси жить хорошо»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главы поэмы и их смысл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глав показывает, как поэма постепенно расширяет вопрос о счастье от частного спора до общественного вывода.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глава меняет масштаб разговора: от вопроса о личном счастье — к размышлению о судьбе народа и историческом пути России.
</a:t>
            </a:r>
            <a:endParaRPr lang="en-US" sz="13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напоминает, что социальное неравенство не исчезает само собой. Она учит замечать, как устройство общества влияет на труд, достоинство и возможности человека.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счастье остаётся современным, потому что каждый сталкивается с выбором между личной выгодой и ответственностью перед другими. Именно здесь проверяется нравственная зрелость личности.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убеждает, что внешние успехи не равны внутренней правоте. Поэтому его поэма помогает критически смотреть на общественные роли, статус и цену благополучия.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сохраняет актуальность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1863–1877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поэмы превратило замысел о народной судьбе в одно из самых масштабных произведений Некрасова, хотя текст остался незавершённым.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закрепило за Некрасовым репутацию поэта социальной правды и усилило интерес литературы к жизни крестьянской России.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повлияла на развитие реализма и образа народа как исторической силы, к которой русская литература снова и снова обращалась.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поэмы в русской литературе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поэмы: счастье через правду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убеждает: счастье не измеряется чином, богатством или покоем. Оно рождается из совести, труда и служения людям, а открытый финал делает этот вопрос по-прежнему живым.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2026-05-20T00:59:56Z</dcterms:created>
  <dcterms:modified xsi:type="dcterms:W3CDTF">2026-05-20T00:59:56Z</dcterms:modified>
</cp:coreProperties>
</file>