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 и кислород: как бактерии стали первыми фотосинтетиками.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 и жизнь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живут почти везде, где есть свет и влага. Они интересны тем, что умеют превращать солнечную энергию в пищу и выделять кислород, влияя на жизнь водоёмов и всей планеты.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оксифотобактерии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Бактерии-фотосинтетики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 — это бактерии, которые способны к кислородному фотосинтезу. Они используют свет, воду и углекислый газ, создавая органические вещества и выделяя кислород.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представители этой группы — цианобактерии. Именно их чаще всего изучают в школьной биологии, потому что они заметны в природе и важны для экосистем.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появились очень давно, задолго до человека и большинства современных форм жизни. Их деятельность изменила состав атмосферы Земли и сделала её богаче кислородом.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значение связано не только с прошлым планеты. Сегодня они продолжают участвовать в круговороте веществ, поддерживать пищевые цепи и влиять на состояние водоёмов.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оксифотобактерии в природе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 встречаются в пресной и морской воде, где получают достаточно света для фотосинтеза. Особенно заметны они в хорошо освещённых верхних слоях водоёмов.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живут во влажной почве, на камнях, коре деревьев и других поверхностях, которые не пересыхают полностью. Такие места дают им свет и влагу.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обитают в горячих источниках и других необычных условиях. Это показывает, что среди них есть организмы, хорошо приспособленные к разной температуре и составу среды.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существуют поодиночке, другие образуют колонии или нити. Для жизни им особенно важны свет, вода и минеральные вещества, необходимые для роста.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их клетка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Прокариотическое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прокариоты, поэтому у их клетки нет оформленного ядра. Наследственный материал находится прямо в цитоплазме, а сама клетка обычно устроена проще, чем клетка растения.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Защита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клетку защищает оболочка, а внутри находятся цитоплазма и системы мембран, связанные с фотосинтезом. Эти структуры помогают клетке получать энергию из света.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Одиночки и 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 бывают одноклеточными или колониальными. В колонии клетки действуют согласованно, что помогает им лучше удерживаться в среде и переносить неблагоприятные условия.
</a:t>
            </a:r>
            <a:endParaRPr lang="en-US" sz="1067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Фотосинтез в простой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простое устройство, такие клетки выполняют сложную работу: поглощают свет, создают органические вещества и поддерживают собственный рост без готовой пищи.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Пигменты, которые ловят свет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a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пигмент оксифотобактерий — хлорофилл a. Он поглощает свет и запускает реакции, в которых энергия солнечных лучей превращается в химическую энергию.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пигменты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фикобилины — дополнительные пигменты, которые помогают улавливать свет в воде и придают клеткам сине-зелёную окраску.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расположены так, чтобы перехватывать световые лучи максимально эффективно. Поэтому даже слабое освещение может быть полезным для жизни этих бактерий.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работе пигментов клетка получает старт для фотосинтеза. Без них свет не смог бы быть использован для образования питательных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находятся тилакоиды — мембраны, на которых проходит первая часть фотосинтеза. Именно здесь световая энергия преобразуется в более удобную для клетки форму.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Тилакоиды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тилакоидах работают молекулярные комплексы, которые передают энергию дальше по цепочке. Они помогают клетке использовать свет так же, как солнечная батарея использует лучи.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 энергии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такие структуры проще, чем у растений, но результат похож: клетка получает энергию для создания органических веществ и собственного роста.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 реакции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Фотосинтетические аппараты внутри клетки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кислородного фотосинтеза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солнечного света к росту клетки через фотосинтез.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получают энергию и пищу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света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служит главным источником энергии. Бактерия улавливает его пигментами и использует полученную энергию для запуска фотосинтеза.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из воздуха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становится источником углерода. Из него клетка строит собственные органические вещества, не завися от готовой пищи.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Самопитание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организмы называют автотрофами. Это значит, что они сами создают питательные вещества и не должны поедать другие организмы.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деление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вещества идут на рост, деление и восстановление клетки. Так маленькая бактерия может долго жить и размножаться в подходящей среде.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 образа жизни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клетки существуют поодиночке. Такая форма удобна там, где условия быстро меняются и нужно быстро делиться, не создавая сложных колоний.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и 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Нитчатые формы напоминают тонкие цепочки из клеток. Они лучше удерживаются в воде или на влажной поверхности и помогают организму расти в нужном направлении.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колонии выглядят как зелёные или синевато-зелёные скопления. Внутри них клетки защищают друг друга от высыхания, яркого света и колебаний температуры.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помогают выживать в воде, почве, на камнях и коре. Строение тела связано не с красотой, а с приспособлением к среде.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внутри подцарства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и изученная группа — цианобактерии. Именно они умеют использовать солнечный свет для синтеза органических веществ и выделяют кислород, как это делают растения.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оксифотобактериям относят формы разного строения: шаровидные, нитчатые и колониальные. Такое разнообразие помогает им жить в воде, почве и на влажных поверхностях.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отличия в размере, делении клеток и внешнем виде, все они объединены одной важной особенностью — кислородным фотосинтезом.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древнее происхождение особенно важно: эти бактерии заметно повлияли на состав атмосферы Земли и на развитие жизни в водоёмах.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476722"/>
            <a:ext cx="4894200" cy="17489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и мест обитания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формы оксифотобактерий отличаются средой обитания и способом существования, но сохраняют общую фотосинтетическую природу.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приспособлены к своим условиям, но все они участвуют в фотосинтезе и поддерживают жизнь в экосистемах.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общим сведениям о цианобактериях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оксифотобактерии становятся заметными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явление часто связано с эвтрофикацией водоёма. За ним нужно наблюдать осторожно, потому что оно может ухудшать состояние воды и нарушать жизнь других организмов.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цветения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избытке света и питательных веществ некоторые виды начинают быстро размножаться. Вода постепенно теряет прозрачность и меняет цвет на зелёный или синевато-зелёный.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накопление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остаются благоприятными, клетки скапливаются у поверхности или в толще воды. Образуются заметные плёнки, хлопья и густые скопления.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роли фотосинтезирующих бактерий в водных экосистемах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пищевых цепях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превращает солнечную энергию в органические вещества, которые становятся основой питания многих водных организмов.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 стоят у начала пищевых цепей и обеспечивают энергией другие звенья сообщества.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веществ и энергии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фотосинтез связывает энергию света, углерод, кислород и пищевые цепи.
</a:t>
            </a:r>
            <a:endParaRPr lang="en-US" sz="14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для человека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оксифотобактерии способны фиксировать азот из воздуха. Это делает их полезными в почвах и в симбиозах, где растениям и другим организмам легче получать соединения азота.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для экосистем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биомассу изучают как кормовой и биотехнологический материал. Отдельный интерес вызывают природные пигменты, которые можно использовать в исследованиях и в полезных продуктах.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и пигменты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 помогают понимать, как управлять водоёмами, почвами и микроводорослевыми сообществами. Поэтому они важны не только в природе, но и в прикладной биологии.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значение огромно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первичную продукцию, то есть первое органическое вещество в экосистеме. Без таких производителей многие пищевые цепи в воде были бы намного беднее.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бактерии участвуют в насыщении среды кислородом. Их фотосинтез сделал возможной жизнь многих организмов, которым нужен кислород для дыхания.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 риск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норме они полезны и поддерживают равновесие в природе. Но при массовом размножении могут вызывать цветение воды и ухудшать её качество.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древняя группа бактерий, которая сильно изменила Землю. Их влияние заметно в атмосфере, в почвах и в водных экосистемах до сих пор.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такое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называются так потому, что используют свет и выделяют кислород. Вспомни: это один из главных признаков кислородного фотосинтеза.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живут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можно встретить в воде, почве, на камнях и в симбиозе с другими организмами. Среда обитания у них очень разнообразна.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пигмент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пигмент — хлорофилл a. Он поглощает свет и помогает запускать образование энергии в клетке.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даёт органические вещества и кислород. Сначала образуется энергия для роста клетки, а затем кислород поступает в среду.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появляется потому, что при фотосинтезе используется вода. В результате её расщепления выделяется кислород как побочный продукт.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камнях и влажных стенках иногда видны зелёные плёнки. Это может быть скопление фотосинтезирующих бактерий, которые удерживаются на поверхности и получают достаточно света.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плёнки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прудах и канавах можно увидеть тонкие нити или хлопья. Такие формы часто образуют колонии, которые легко заметить без микроскопа.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Нитчатые формы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стоячей воде появляются сине-зелёные скопления. Они особенно заметны летом, когда света много, а вода прогревается и богатеет питательными веществами.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в воде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влажной почве иногда остаются скользкие налёты. Рассматривать их лучше издалека: не трогать руками и не пробовать воду на вкус.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наблюдение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заметить в окружающем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маленькие, но очень важные фотосинтетики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 — древние бактерии, которые превращают свет в энергию, поддерживают круговорот веществ и влияют на жизнь водоёмов, почв и всей атмосферы.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2026-07-25T18:58:11Z</dcterms:created>
  <dcterms:modified xsi:type="dcterms:W3CDTF">2026-07-25T18:58:11Z</dcterms:modified>
</cp:coreProperties>
</file>