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033127"/>
            <a:ext cx="6868800" cy="126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 письмо на английском языке: основная тема и актуальность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712200"/>
            <a:ext cx="6868800" cy="7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формата и значения официальных писем в международном общении.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современность официальных писем на английском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письма сформировались с древних времён, претерпев трансформацию от рукописей до электронных сообщений. Сегодня они — важный инструмент общения в учебе и работе по всему миру.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официальных писем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Letter of application — заявление с просьбой о приёме или информации, обычно направляется в учебные заведения или компании.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Letter of enquiry — запрос дополнительной информации или разъяснений по интересующему вопросу, часто используется в деловом общении.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Letter of complaint — официальное обращение с выражением недовольства по поводу услуг или продукции, требует вежливой формулировки и чётких фактов.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Letter of reference — рекомендация или отзыв о человеке для поддержки его кандидатуры, влияет на решение при поступлении или приёме на работу.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официальных писем в повседневной жизни
</a:t>
            </a:r>
            <a:endParaRPr lang="en-US" sz="2443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с заявлением в иностранное учебное заведение требует точности и культурной грамотности. Письмо помогает официально представить себя и изложить мотивы для учёбы.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в университет за границей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оформлении практики или участия в международных проектах официальные письма служат средством установления контакта и предоставления необходимой информации.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стажировки и обменных программ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официального письма: ключевые элементы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139175" y="3446150"/>
            <a:ext cx="15795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Указывается полное имя и должность адресата с соответствующим почтовым или электронным адресом.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139175" y="2933150"/>
            <a:ext cx="15795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 получателя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851687" y="3224575"/>
            <a:ext cx="15795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Формальное приветствие, например, «Dear Sir or Madam,» задаёт тон письму.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1687" y="2711575"/>
            <a:ext cx="15795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(Salutation)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564262" y="3022225"/>
            <a:ext cx="15795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вводит в тему, основная часть раскрывает цели и детали сообщения.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564262" y="2509225"/>
            <a:ext cx="15795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(Introduction и Main body)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7276813" y="2816350"/>
            <a:ext cx="15795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завершение с фразами благодарности и подпись автора подчеркивают официальный характер.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7276813" y="2303350"/>
            <a:ext cx="15795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и подпись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426775" y="3669150"/>
            <a:ext cx="15795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часть письма содержит адрес или контакты автора и дату написания документа.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426775" y="3156150"/>
            <a:ext cx="15795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 отправителя и дата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062855"/>
            <a:ext cx="4843800" cy="195889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структурных элементов и типичных фраз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стандартизированные выражения для разных частей официального письма.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стандартных формулировок упрощает понимание и оформление писем.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учебных материалов по деловой переписке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750" y="1144195"/>
            <a:ext cx="3430800" cy="201358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450" y="1144195"/>
            <a:ext cx="3430800" cy="20135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и стиля официального письма
</a:t>
            </a:r>
            <a:endParaRPr lang="en-US" sz="2599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084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письма требуют использования вежливых и нейтральных формул без разговорных сокращений и сленга. Это повышает уровень доверия и уважения к сообщению.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85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Формальный и корректный стиль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141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письма отражают строгий стиль, где каждый элемент выдержан согласно требованиям деловой коммуникации и корпоративного этикета.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42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оформления письма на фирменном бланке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выражения и речевые клише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начала: «I am writing to express...» помогают представлять цель обращения аккуратно и понятно.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запроса включают «Could you please...» – они подчеркивают вежливость и уважение к адресату.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Заключительные фразы вроде «I look forward to your reply» завершают письмо на позитивной и обнадеживающей ноте.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особенности официальной корреспонденции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применение страдательного залога (например, «Your application has been received») подчёркивает объективность и формальность.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«could», «would» используются для выражения вежливых просьб и предположений.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Сложноподчинённые предложения обеспечивают точность и ясность мысли без эмоциональной окраски.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Тщательная пунктуация и отсутствие двусмысленности способствуют эффективной коммуникации и правильному пониманию 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ошибки в официальных письмах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Некорректный выбор обращения, например, «Hi» вместо «Dear», снижает уровень делового стиля и может быть воспринят как неуважение.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ошибки и нарушение структуры письма создают у адресата впечатление непрофессионализма и мешают коммуникации.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электронных и бумажных форм писем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EdTech Analytics, 2023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цифровой переписки обусловлен удобством и быстротой отправки, что существенно изменило методы официального делового общения в образовательной среде.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явное смещение в пользу электронных писем, подчеркивая необходимость овладения навыками цифровой коммуникации.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550" y="1701075"/>
            <a:ext cx="31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35800" y="1701075"/>
            <a:ext cx="31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4550" y="170107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рекомендации по оформлению официальных писем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стандартные отступы и поля для обеспечения аккуратного и читаемого вида письма, что соответствует международным стандартам официального документооборота.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Форматирование страницы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официальных писем предпочтительны шрифты с засечками, например Times New Roman размером 12 пунктов, что обеспечивает хорошую читаемость и уважительный тон.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шрифта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 указывайте адрес получателя и дату, следуя международным стандартам, чтобы избежать недоразумений и ускорить обработку корреспонденции.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указание адресата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для сильного письма: структура и аргументация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 сформулируйте цель письма в первом абзаце, чтобы сразу обозначить причину обращения и задать правильное направление диалога.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Логично и последовательно излагайте мысли, подкрепляя их убедительными аргументами и конкретными примерами, избегая лишних деталей.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Завершайте письмо вежливой формулой с выражением надежды на ответ и благодарностью, что способствует положительному восприятию вашего сообщения.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официального письма: letter of application (заявление)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подробно описывает причины подачи заявления и аргументы в его поддержку. Заключение содержит благодарность и выражение надежды на положительный ответ, завершается подписью.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содержания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начинается с указания адреса отправителя и даты, затем следует обращение к получателю по имени или должности. Вступительный абзац содержит ясное заявление цели обращения.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оформление письма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официального письма: letter of complaint (жалоба)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с уважительного обращения к получателю, избегая фамильярности, устанавливая тон официального взаимодействия.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формулируется ожидаемое решение или ответ, включая вежливую просьбу о скором рассмотрении и благодарность за внимание.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четко и объективно излагается проблема с указанием конкретных фактов и ссылкой на соответствующие договоры или правила.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студентов и молодых специалистов подтверждают, что качество письма существенным образом влияет на результат конкурсных процедур.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Career Development Survey, 2023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соискателей отмечают влияние грамотно составленных писем на успешное прохождение отборочных этапов.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студентов и молодых специалистов подтверждают, что качество письма существенным образом влияет на результат конкурсных процедур.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
</a:t>
            </a:r>
            <a:endParaRPr lang="en-US" sz="9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 письмо в цифровую эпоху: особенности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количества электронных писем требует соблюдения новых правил оформления для удобства восприятия на экране и быстрого реагирования.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защите конфиденциальных данных, что требует выбора надёжных платформ и методов шифрования.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электронных подписей усиливает юридическую значимость писем и подтверждает авторство без необходимости физической подписи.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электронных писем стандартизован: краткое вступление, аккуратные вложения и использование шаблонов для повышения эффективности коммуникации.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65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создания и отправки официального письма
</a:t>
            </a:r>
            <a:endParaRPr lang="en-US" sz="2065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подготовки официального письма согласно международным стандартам деловой коммуникации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по развитию навыка официальной переписки на английском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Изучайте разнообразные образцы английских писем, анализируя структуру и лексику, чтобы понимать стандарты и стилистические нюансы.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Практикуйтесь в написании различных типов писем по реальным темам — это улучшит уверенность и позволит применять знания на практике.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Участвуйте в групповых обсуждениях и получайте обратную связь от преподавателей, а также принимайте участие в международных проектах и олимпиадах для расширения опыта.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409" y="472489"/>
            <a:ext cx="3415381" cy="4198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20000"/>
            <a:ext cx="4686000" cy="24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формальной перепиской — фундамент успеха в международной коммуникации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500750"/>
            <a:ext cx="46860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составление официальных писем расширяет возможности в образовании и карьере, развивая профессионализм, критическое мышление и коммуникационные навыки в глобальном контексте.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2026-05-07T21:12:33Z</dcterms:created>
  <dcterms:modified xsi:type="dcterms:W3CDTF">2026-05-07T21:12:33Z</dcterms:modified>
</cp:coreProperties>
</file>