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греческая колонизация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греки расселились по морям Средиземноморья и Чёрного моря.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греки искали новые земли
</a:t>
            </a:r>
            <a:endParaRPr lang="en-US" sz="3362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Греция не могла прокормить всех жителей: земли и пастбищ не хватало. Люди искали участки для жизни, торговли и морских путей, а развитие кораблей сделало дальние плавания возможными.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появились греческие колонии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возникло особенно много поселений: плодородные земли и удобные бухты помогали выращивать хлеб, развивать порты и быстро наладить обмен с другими городами.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Италии и Сицилия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Чёрного моря привлекали греков рыбой, зерном и выгодными путями. Колонии здесь связывали Элладу со степными районами и народами севера.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Причерноморье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этих побережьях греки основывали опорные пункты рядом с морскими маршрутами. Такие места были удобны для стоянок кораблей и торговли с местными жителями.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Фракия и Малая Азия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9726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далёком западе колонии появлялись у удобных гаваней и торговых дорог. Они помогали грекам расширять морские связи и осваивать новые берега.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726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Испания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8580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поселения возникли и на южных берегах Средиземного моря. Там ценились плодородные земли, морская торговля и близость к важным путям.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8580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основывали новую колонию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шаги от решения в полисе до появления нового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колонистов по морю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Переселенцы плыли на торговых судах с парусами и вёслами. Такие корабли могли двигаться и при ветре, и при помощи гребцов, что было важно в долгом пути.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Суда и паруса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старались держаться берегов, знакомых островов и звёзд. Даже опытное путешествие было рискованным: шторм, туман и ошибки в пути могли задержать или погубить корабль.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плавание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амфорах везли воду, зерно, вино и масло. Эти припасы помогали выжить в море и начать жизнь на новом месте, пока поселение ещё только строилось.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 дорогу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было не просто переездом, а началом новой жизни. Колонисты заранее готовились к трудностям, потому что впереди их ждали незнакомые берега и большая работа.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колонии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греческие колонии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разных частях Средиземноморья и Чёрного моря возникали новые города, быстро становившиеся важными центрами жизни и торговли.
</a:t>
            </a:r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основывали в ключевых местах: у проливов, в удобных бухтах и на плодородных землях. Именно поэтому они быстро росли и становились важными городами.
</a:t>
            </a:r>
            <a:endParaRPr lang="en-US" sz="1642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Древней Греции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чаще всего переселялись греки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расселения показывает, что греки выбирали прежде всего удобные берега, где можно было выращивать хлеб, ловить рыбу и строить порты.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основным районам колонизации, по материалам школьного курса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колоний появилось в Южной Италии, Сицилии и Причерноморье: именно там сочетались плодородие, морские пути и удобные гавани.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греков с местными жителями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Прибыв в новые земли, греки сразу сталкивались с местными племенами и народами. От исхода первых контактов зависели безопасность поселения и возможность обмена товарами.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встречи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отношения начинались с торговли. Греки предлагали вино, масло и керамику, а взамен получали зерно, металлы и другие нужные товары.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обмен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земли оказывалось мало или интересы сторон не совпадали, возникали конфликты. Тогда колонистам приходилось защищать поселение и укреплять его стены.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 войны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местных жителей греки узнавали названия рек и мест, особенности земледелия и жизни в новых краях. Это помогало им лучше понимать незнакомую территорию.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колонии помогали торговле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стали удобными остановками для кораблей. Через них греки быстрее соединяли далёкие берега и делали морские пути более безопасными и оживлёнными.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Греции в колонии и другие земли отправляли вино, оливковое масло, керамику и ремесленные изделия. Эти товары ценились за качество и удобство перевозки.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товаров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 в греческие города везли зерно, рыбу, соль, металлы и древесину. Эти продукты были необходимы для жизни, строительства и ремёсел.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Ввоз нужного сырья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товаров проходило через колонии, тем богаче становились города-полисы. Торговля усиливала связи между людьми и приносила прибыль купцам и ремесленникам.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богатства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греческой торговли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товары чаще вывозили из Греции, другие привозили из колоний и соседних земель. Торговля поддерживала жизнь городов и связывала разные регионы.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темы урока; значения условные, для сравнения направлений торговли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был взаимным: Греция поставляла готовые изделия, а колонии и соседние земли — продукты и сырьё, без которых трудно было обойтись.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в колонии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колония становилась отдельным полисом и сама решала внутренние дела. Она выбирала собственных должностных лиц, принимала законы и следила за порядком в городе и на его территории.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законы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колонии жили переселенцы и их потомки, которые участвовали в собраниях граждан. Совет помогал управлять городом, распределять землю, решать споры и защищать общие интересы жителей.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и совет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в других греческих городах, в колонии строили храмы, площадь для собраний и рынок. Эти места становились центром жизни, где встречались жители, торговцы и ремесленники.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рынок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колония была самостоятельной, она помнила о городе-матери. Греки сохраняли общих богов, праздники и торговые связи, поэтому между городами оставались тесные культурные и религиозные отношения.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родиной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греческая культура жила в колониях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чужой земле греки старались сразу построить храм своим богам. Он напоминал переселенцам о родине и показывал местным жителям, что в новом городе сохраняются греческие обычаи и порядок жизни.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на новом берегу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делали керамику по знакомым образцам: украшали сосуды орнаментами, расписывали их сценами из мифов и повседневной жизни. Такие вазы находят археологи в слоях древних поселений.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Ваза с греческим узором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высекали буквы на камне, чтобы сохранять имена, законы и посвящения богам. Эти надписи доказывают, что греческий язык и алфавит использовались далеко от Эллады и передавались новым поколениям.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 на камне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Город-матерь и колония: сравнение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колония наследовала греческие традиции, но управлялась отдельно от родного города.
</a:t>
            </a:r>
            <a:endParaRPr lang="en-US" sz="1667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Древней Греции, раздел о колонизации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сохраняла связь с родиной, но в повседневной жизни и управлении была самостоятельной.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трудности переселения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нехватка земли в Греции привела к переселению и новым возможностям, но одновременно создала серьёзные риски.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на Чёрном море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Ольвия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Ольвия стала важным торговым городом на берегу Чёрного моря. Через неё греки получали зерно и общались с соседними народами, жившими в северных степях и у рек.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Пантикапей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Пантикапей располагался в выгодном месте и стал крупным центром торговли. Здесь сходились морские пути, поэтому город быстро рос и укреплял связи с другими поселениями.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Херсонес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Херсонес был удобным морским пунктом с портом и укреплениями. Он помогал грекам контролировать пути вдоль побережья и обменивать товары с местными жителями.
</a:t>
            </a:r>
            <a:endParaRPr lang="en-US" sz="1175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Танаис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Танаис связывал греческий мир со степными землями и торговыми дорогами на север. Через него шёл обмен товарами, а вместе с ними — знаниями и обычаями.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происходила Великая греческая колонизация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не шла равномерно: сначала она началась, затем быстро усилилась и достигла наибольшего размаха в VII–VI веках до н. э.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хронологии Великой греческой колонизации по учебным материалам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 VII–VI века до н. э., когда было основано большинство известных колоний.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колонизации для Древней Греции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соединили берега Средиземного и Чёрного морей в единую сеть. Греки лучше узнали дальние маршруты, научились увереннее плавать и открыли новые направления для обмена.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морские связи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колонии в Грецию поступали зерно, металлы и древесина, а из Эллады вывозили вино, масло и изделия ремесленников. Это делало города богаче и оживляло рынки.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торговли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язык, вера и обычаи стали известны многим народам. В новых городах строили храмы, писали надписи и создавали предметы, похожие на изделия родины.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культуры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укрепила роль полисов, поддержала ремёсла и мореплавание, а также дала грекам опыт жизни вдали от родины. Так их влияние в древнем мире заметно выросло.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археологи в колониях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амфоры, черепки и целые сосуды, по которым можно понять, какие товары перевозили и как жили жители колоний. Такая посуда часто лежит рядом с портовыми районами.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Амфоры и посуда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показывают, что в колониях велась оживлённая торговля. По ним учёные узнают, какие города были богатыми, с кем они торговали и как развивалась их экономика.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и обмен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храмов, укреплений и городских стен подтверждают, что колонии были не временными стоянками, а настоящими городами. Они нуждались в защите и имели важные общественные места.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стены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на камне и следы улиц помогают восстановить облик древнего поселения. По ним видно, где находились дома, рынок, святилища и другие части города.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и планы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колонизация принесла пользу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по-разному изменила жизнь греков и соседних народов: одни получили богатство, другие — землю, а все вместе — новые связи.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была взаимной, но переселение сопровождалось рисками и конфликтами.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Древней Греции, тема колонизации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колонии изменили древний мир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греческая колонизация помогла грекам решить проблему нехватки земли, укрепила торговлю и сделала их культуру известной далеко за пределами Эллады.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2026-06-02T03:28:59Z</dcterms:created>
  <dcterms:modified xsi:type="dcterms:W3CDTF">2026-06-02T03:28:59Z</dcterms:modified>
</cp:coreProperties>
</file>