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как второстепенный член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определение называет признак предмета и помогает точнее говорить и писать.
</a:t>
            </a:r>
            <a:endParaRPr lang="en-US" sz="45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«Определение» важна в 5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делают речь точнее, помогают описывать предметы и уверенно выполнять разбор предложения. Умение находить их пригодится и на уроках, и в собственных текстах.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определение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— это второстепенный член предложения, который называет признак предмета и относится к существительному.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«какой?», «какая?», «какое?», «какие?» и «чей?», помогая уточнить предмет.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«зимний день», «мамин шарф», «интересная книга». Определение связано с существительным по смыслу и часто по форме.
</a:t>
            </a:r>
            <a:endParaRPr lang="en-US" sz="1506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признаки определения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вопросы помогают найти определение и какой признак оно обозначает.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значению легко понять, что определение всегда поясняет существительное.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«Определение» для 5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выражается определение
</a:t>
            </a:r>
            <a:endParaRPr lang="en-US" sz="299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выражается прилагательным: оно называет цвет, размер, качество или другой признак предмета и обычно сразу указывает на него в предложении.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быть выражено местоимением: такие слова уточняют, о каком именно предмете идёт речь, например в сочетаниях «этот дом» и «мой портфель».
</a:t>
            </a:r>
            <a:endParaRPr lang="en-US" sz="124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предлогом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признак предмета передаётся существительным с предлогом: «дом у реки», «чашка без ручки». Значение остаётся определительным, хотя форма слова иная.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видеть роль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нужно узнавать не только часть речи, но и её роль в предложении: одно и то же слово может выполнять разные функции в разных текстах.
</a:t>
            </a:r>
            <a:endParaRPr lang="en-US" sz="13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существительное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всегда связано с существительным, потому что именно оно называет предмет. Зависимое слово уточняет этот предмет: «летний дождь», «мамина улыбка», «книга по истории».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показывает смысловую связь: признак относится не к действию, а к предмету. Поэтому при разборе сначала находят существительное, а затем слово, которое его поясняет.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определение в предложении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определения: от существительного к вопросу и слову-признаку.
</a:t>
            </a:r>
            <a:endParaRPr lang="en-US" sz="168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изменяется вместе с существительным по роду, числу и падежу, поэтому формы слов совпадают и легко связываются в словосочетании.
</a:t>
            </a:r>
            <a:endParaRPr lang="en-US" sz="1581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оно выражается полным прилагательным, местоимением или причастием: «высокий дом», «наша школа», «прочитанная книга» — все примеры показывают согласование.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удобно находить по форме: если изменяется существительное, вместе с ним обычно меняется и зависимое слово-признак.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оно может стоять перед существительным или после него, но связь с главным словом остаётся одинаковой и заметной по окончанию.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согласованных и несогласованных определений
</a:t>
            </a:r>
            <a:endParaRPr lang="en-US" sz="209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 только форму, но и способ связи с существительным в словосочетании.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разбора важнее всего форма связи: согласованные определения изменяются вместе с существительным, а несогласованные — нет.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по материалам темы «Определение»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 не изменяется вместе с существительным по роду, числу и падежу, но всё равно называет его признак и поясняет предмет.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выражаться существительным с предлогом, например в сочетаниях «дом у дороги» и «тетрадь без обложки», а также наречием или инфинитивом.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форму со смыслом: если слово отвечает за признак предмета, но не согласуется с ним, это несогласованное определение.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28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определения в предложении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ставится перед словом, которое называет предмет. Так признак сразу уточняет, о чём идёт речь: яркое солнце, новая книга, высокий дом.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стоит после существительного и выделяется паузой. Такой порядок часто используют в описании: лес, зелёный и тихий; дом у реки.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выразительности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расположение определения помогает сделать образ заметнее. Автор выбирает порядок слов так, чтобы подчеркнуть важный признак и создать нужное впечатление.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определения в разных предложениях
</a:t>
            </a:r>
            <a:endParaRPr lang="en-US" sz="265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определение может обозначать разные признаки предмета: время, размер, принадлежность или материал.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темы «Определение» для 5 класса.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какое слово является определением и какой признак оно называет.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тихо шелестят золотые листья, а узкие дорожки теряются среди мокрой травы. Серые облака низко плывут над деревьями, и весь пейзаж кажется спокойным и чуть задумчивым.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новые краски, рядом лежат тонкие кисти и белый альбом. Свет из окна падает на чистый лист, и комната сразу выглядит рабочей и очень живой.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художника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поднимается лёгкий туман, а тихая поверхность реки отражает бледное небо. На берегу видна узкая тропинка, и всё вокруг наполнено свежестью и покоем.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реки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 тексте-описании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определение от других членов предложения
</a:t>
            </a:r>
            <a:endParaRPr lang="en-US" sz="217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вопрос, значение слова и связь с существительным.
</a:t>
            </a:r>
            <a:endParaRPr lang="en-US" sz="169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определения нужны в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уточняют предмет и помогают не путать похожие вещи. Благодаря им сразу ясно, какой именно дом, ручей, книга или человек имеется в виду.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текст точнее и понятнее для слушателя или читателя. В учебных ответах это помогает давать полный ответ, а не ограничиваться одним общим словом.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определения создают образ и настроение. Несколько удачно подобранных признаков делают рассказ живым, а предмет — более ярким и запоминающимся.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выражают определения
</a:t>
            </a:r>
            <a:endParaRPr lang="en-US" sz="245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простые признаки, которые легко заметить в предложении и быстро связать с существительным.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чаще всего называют цвет, размер и качество, а признаки принадлежности, материала, формы и времени встречаются реже.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«Определение» для 5 класса; данные условно сгруппированы по видам признаков.
</a:t>
            </a:r>
            <a:endParaRPr lang="en-US" sz="104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определений
</a:t>
            </a:r>
            <a:endParaRPr lang="en-US" sz="260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определение ищут только по соседству со словом, не проверяя вопрос. Но рядом с существительным может стоять и другой член предложения.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несогласованное определение, например существительное с предлогом: книга о животных, дом у дороги, чашка без ручки.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вопрос задают от глагола, а не от существительного. Тогда вместо определения находят другое слово и делают неверный разбор предложения.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существительное, затем задать правильный вопрос и проверить, называет ли слово именно признак предмета.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 упражнениях по русскому языку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ученики находят определения в предложениях и подчёркивают их волнистой линией. Это помогает быстрее видеть связь признака с существительным и не пропускать важные слова.
</a:t>
            </a:r>
            <a:endParaRPr lang="en-US" sz="1397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подобрать определения к существительным или заменить одно определение другим. Такие задания учат точнее выражать мысль и выбирать более удачное слово.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задания по картинке: нужно составить предложение с определением. Они развивают наблюдательность и помогают использовать признаки предметов в собственной речи.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найти определение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действий помогает быстро определить роль слова в предложении.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шагам, определить определение можно без лишних ошибок: сначала предмет, затем вопрос, потом значение и связь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правилам разбора предложения в 5 классе.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 и помогает точнее понимать предложение. Умение находить его делает разбор грамотным, а речь — более ясной, точной и выразительной.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2026-05-22T14:13:04Z</dcterms:created>
  <dcterms:modified xsi:type="dcterms:W3CDTF">2026-05-22T14:13:04Z</dcterms:modified>
</cp:coreProperties>
</file>