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прямые: основа геометрии 8 класса
</a:t>
            </a:r>
            <a:endParaRPr lang="en-US" sz="210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параллельность, углы и признаки их распознавания.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параллельные прямые и зачем их изучают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окружают нас в рельсах, тетрадях, полках и разметке. В геометрии они помогают строить точные чертежи, находить углы и доказывать свойства фигур.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понять сначала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Параллельными называют только прямые, которые лежат в одной плоскости. Если линии находятся в разных плоскостях, это уже не параллельность в школьном смысле.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плоскость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параллельных прямых нет общих точек. Даже если мысленно продолжать их в обе стороны бесконечно, они не встретятся и не образуют точку пересечения.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пересекаются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записях параллельность показывают знаком ∥: a ∥ b. Это короткая и удобная запись, которую часто используют в чертежах, решениях и доказательствах.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параллельными прямыми остаётся одинаковым на всём протяжении. Именно поэтому они выглядят ровными и «идущими рядом» без сближения или расхождения.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расстояние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 пересекающиеся прямые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 имеют общей точки и сохраняют одинаковое расстояние. На чертеже такие прямые выглядят как аккуратные линии, идущие рядом в одном направлении.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прямые встречаются в одной точке и образуют угол. Его величина может быть любой, поэтому форма пересечения не ограничена одним видом.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 хорошо показывают параллельность, а две линии, пересекающиеся крест-накрест, помогают сразу увидеть различие между двумя типами прямых.
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распознают параллельные прямые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параллельности по геометрическим признакам при работе с секущей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и восемь углов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секущая
</a:t>
            </a:r>
            <a:pPr algn="l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 — это прямая, которая пересекает две другие прямые. Она служит «переходом» для сравнения углов и помогает установить, можно ли считать прямые параллельными.
</a:t>
            </a:r>
            <a:endParaRPr lang="en-US" sz="1296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восемь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точке пересечения образуются четыре угла, а всего таких точек две. Поэтому на рисунке получается восемь углов, которые удобно рассматривать попарно.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углы, занимающие одинаковое положение относительно секущей и двух прямых. Их равенство часто используют как признак параллельности и как свойство уже параллельных прямых.
</a:t>
            </a:r>
            <a:endParaRPr lang="en-US" sz="1228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и внутренние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 находятся по разные стороны секущей, а односторонние внутренние — внутри полосы между прямыми. Именно эти пары чаще всего встречаются в задачах.
</a:t>
            </a:r>
            <a:endParaRPr lang="en-US" sz="131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сравниваются пары углов, которые помогают проверять параллельность. Важна не только равность, но и сумма двух внутренних углов.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при пересечении двух прямых секущей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пары подтверждают соответствие или накрест лежащие углы, а сумма 180° указывает на односторонние внутренние углы.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класс; иллюстративные значения для учебной схемы.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параллельности по соответственным углам
</a:t>
            </a:r>
            <a:endParaRPr lang="en-US" sz="2064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пересечении двух прямых секущей соответственные углы равны, то прямые параллельны. Это один из самых удобных признаков для работы с рисунками и чертежами.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помогает не только проверить параллельность, но и обосновать ответ в задаче. Он особенно полезен, когда на чертеже видно лишь часть углов.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соответственный угол равен 75°, а второй тоже 75°, этого достаточно для вывода о параллельности прямых без дополнительных вычислений.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параллельности по накрест лежащим углам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нужную пару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две прямые и секущую, а затем найти углы, расположенные по разные стороны секущей. Именно такая пара называется накрест лежащей.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накрест лежащие углы равны, то прямые параллельны. Этот признак удобен, когда на рисунке легко заметить симметричное расположение углов.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в доказательстве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Равенство, например, 110° и 110°, можно сразу использовать как основание для вывода о параллельности. Такой шаг часто встречается в школьных доказательствах.
</a:t>
            </a:r>
            <a:endParaRPr lang="en-US" sz="13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параллельности по односторонним внутренним углам
</a:t>
            </a:r>
            <a:endParaRPr lang="en-US" sz="1716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внутренние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рисунке отмечают углы, которые лежат между двумя прямыми и находятся по одну сторону от секущей.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сумму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эти углы в сумме дают 180°, значит, они образуют развернутую сумму и могут служить признаком параллельности.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условие выполняется, прямые параллельны. Например, углы 130° и 50° подтверждают это без дополнительных построений.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параллельности: сравнение условий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угловых признака, по которым можно доказать параллельность прямых. Важен именно тип углов и их связь, а не случайные совпадения на чертеже.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доказательства параллельности используют только угловые признаки: равенство или сумму 180°. Любое другое равенство на рисунке не является достаточным основанием.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887" y="2774971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887" y="3955771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параллельных прямых при секущей
</a:t>
            </a:r>
            <a:endParaRPr lang="en-US" sz="1914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параллельны, то соответственные углы при их пересечении секущей равны. Это свойство помогает быстро находить неизвестные значения на чертеже и проверять правильность построения.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параллельных прямых накрест лежащие углы тоже равны. Такое сравнение удобно, когда углы расположены по разные стороны секущей и сразу видно нужную пару для вычислений.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 углы при параллельных прямых дополняют друг друга до 180°. Это свойство особенно полезно в задачах, где известен только один угол, а второй нужно найти.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углы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сравнить случаи равенства углов и их суммы. Последняя пара показывает, что отдельное совпадение чисел ещё не доказывает нужный геометрический вывод.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связи между углами при параллельных прямых
</a:t>
            </a:r>
            <a:endParaRPr lang="en-US" sz="2249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или сумма 180° соответствуют признакам параллельности. Если условие не выполняется, как в проверяемом случае, вывод делать нельзя.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 по геометрии, 8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41" y="916453"/>
            <a:ext cx="2001519" cy="2159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2466" y="916376"/>
            <a:ext cx="2001519" cy="215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725" y="916453"/>
            <a:ext cx="2001300" cy="215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1250" y="916325"/>
            <a:ext cx="1995000" cy="215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05800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привычные примеры параллельных линий можно увидеть на рельсах и в тетради. Они идут рядом, не сближаясь и не расходясь, поэтому хорошо показывают идею постоянного расстояния между прямыми.
</a:t>
            </a:r>
            <a:endParaRPr lang="en-US" sz="922" dirty="0"/>
          </a:p>
        </p:txBody>
      </p:sp>
      <p:sp>
        <p:nvSpPr>
          <p:cNvPr id="11" name="Text 2"/>
          <p:cNvSpPr txBox="1"/>
          <p:nvPr/>
        </p:nvSpPr>
        <p:spPr>
          <a:xfrm>
            <a:off x="305800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 и линии тетради
</a:t>
            </a:r>
            <a:endParaRPr lang="en-US" sz="1252" dirty="0"/>
          </a:p>
        </p:txBody>
      </p:sp>
      <p:sp>
        <p:nvSpPr>
          <p:cNvPr id="12" name="Text 3"/>
          <p:cNvSpPr txBox="1"/>
          <p:nvPr/>
        </p:nvSpPr>
        <p:spPr>
          <a:xfrm>
            <a:off x="2497625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Края полок, школьная доска и разметка спортивной площадки тоже часто устроены параллельно. Такие линии помогают организовать пространство, сделать его аккуратным и удобным для глаз.
</a:t>
            </a:r>
            <a:endParaRPr lang="en-US" sz="922" dirty="0"/>
          </a:p>
        </p:txBody>
      </p:sp>
      <p:sp>
        <p:nvSpPr>
          <p:cNvPr id="13" name="Text 4"/>
          <p:cNvSpPr txBox="1"/>
          <p:nvPr/>
        </p:nvSpPr>
        <p:spPr>
          <a:xfrm>
            <a:off x="2497625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Полки, доски и разметка
</a:t>
            </a:r>
            <a:endParaRPr lang="en-US" sz="1267" dirty="0"/>
          </a:p>
        </p:txBody>
      </p:sp>
      <p:sp>
        <p:nvSpPr>
          <p:cNvPr id="14" name="Text 5"/>
          <p:cNvSpPr txBox="1"/>
          <p:nvPr/>
        </p:nvSpPr>
        <p:spPr>
          <a:xfrm>
            <a:off x="4681875" y="3646020"/>
            <a:ext cx="1984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строительстве параллельность нужна для точности, а в дизайне — для симметрии и порядка. Если линии расположены верно, здание, чертёж или интерьер выглядят аккуратно и профессионально.
</a:t>
            </a:r>
            <a:endParaRPr lang="en-US" sz="945" dirty="0"/>
          </a:p>
        </p:txBody>
      </p:sp>
      <p:sp>
        <p:nvSpPr>
          <p:cNvPr id="15" name="Text 6"/>
          <p:cNvSpPr txBox="1"/>
          <p:nvPr/>
        </p:nvSpPr>
        <p:spPr>
          <a:xfrm>
            <a:off x="4681875" y="3203350"/>
            <a:ext cx="19848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дизайн
</a:t>
            </a:r>
            <a:endParaRPr lang="en-US" sz="1270" dirty="0"/>
          </a:p>
        </p:txBody>
      </p:sp>
      <p:sp>
        <p:nvSpPr>
          <p:cNvPr id="16" name="Text 7"/>
          <p:cNvSpPr txBox="1"/>
          <p:nvPr/>
        </p:nvSpPr>
        <p:spPr>
          <a:xfrm>
            <a:off x="6873975" y="3646020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лестницы и элементы ограждений нередко изображают с параллельными линиями. Это упрощает чертёж и помогает показать одинаковое направление деталей без лишних пересечений.
</a:t>
            </a:r>
            <a:endParaRPr lang="en-US" sz="956" dirty="0"/>
          </a:p>
        </p:txBody>
      </p:sp>
      <p:sp>
        <p:nvSpPr>
          <p:cNvPr id="17" name="Text 8"/>
          <p:cNvSpPr txBox="1"/>
          <p:nvPr/>
        </p:nvSpPr>
        <p:spPr>
          <a:xfrm>
            <a:off x="6873975" y="3203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Лестницы и ограждения
</a:t>
            </a:r>
            <a:endParaRPr lang="en-US" sz="1281" dirty="0"/>
          </a:p>
        </p:txBody>
      </p:sp>
      <p:sp>
        <p:nvSpPr>
          <p:cNvPr id="18" name="Text 9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в окружающем мире
</a:t>
            </a:r>
            <a:endParaRPr lang="en-US" sz="208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параллельные прямые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по школьному алгоритму: сначала находят секущую и пары углов, затем применяют один из признаков параллельности.
</a:t>
            </a:r>
            <a:endParaRPr lang="en-US" sz="9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параллельными прямыми
</a:t>
            </a:r>
            <a:endParaRPr lang="en-US" sz="1875" dirty="0"/>
          </a:p>
        </p:txBody>
      </p:sp>
      <p:sp>
        <p:nvSpPr>
          <p:cNvPr id="10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видах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путают соответственные и накрест лежащие углы. Из-за этого выбирают неверную пару и получают ошибочный вывод о параллельности прямых.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та секущая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сравнивают углы, образованные разными прямыми, хотя нужен один и тот же секущий луч. В такой ситуации признак параллельности не работает, даже если числа совпадают.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делать вывод только потому, что на рисунке два угла оказались равны. Для доказательства нужны именно угловые признаки, изученные в теме.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сумма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считать любые два угла дополнительными. Чтобы использовать признак, нужно точно проверить, что внутренние односторонние углы дают 180°.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 теме параллельных прямых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 геометрии, 8 класс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проверить, какие отношения между углами действительно позволяют сделать вывод о параллельности, а какие требуют дополнительной проверки.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подтверждают только равенство углов или их сумма 180°. Если это условие не выполняется, вывод делать нельзя.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 теме особенно важна работа с углами, потому что именно она чаще всего встречается в задачах и доказательствах.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по теме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 — на признаках и свойствах углов при секущей. Остальные элементы темы поддерживают решение задач и построение чертежей.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837" y="4178821"/>
            <a:ext cx="39322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в более сложных фигурах
</a:t>
            </a:r>
            <a:endParaRPr lang="en-US" sz="2175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параллелограмме и прямоугольнике параллельные стороны помогают находить углы и доказывать свойства фигуры. Именно через них удобно устанавливать равенство противоположных сторон и углов.
</a:t>
            </a:r>
            <a:endParaRPr lang="en-US" sz="938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и прямоугольник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трапеции только одна пара сторон параллельна, и это определяет её вид. По этой линии удобно сравнивать углы и объяснять, почему фигура отличается от других четырёхугольников.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параллельные прямые часто задают по одинаковому направлению. Это помогает строить чертежи аккуратно и проверять, не пересекаются ли линии на рисунке.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сложных задачах параллельность служит основой для доказательств. С её помощью сравнивают стороны, углы и делают выводы, которые затем используют в следующих темах геометрии.
</a:t>
            </a:r>
            <a:endParaRPr lang="en-US" sz="938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свойств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параллельных прямых
</a:t>
            </a:r>
            <a:endParaRPr lang="en-US" sz="2918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 пересекаются и остаются на одинаковом расстоянии. Их распознают по равным углам или сумме 180°, а знание темы помогает уверенно решать задачи и доказывать свойства фигур.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2026-05-29T04:28:57Z</dcterms:created>
  <dcterms:modified xsi:type="dcterms:W3CDTF">2026-05-29T04:28:57Z</dcterms:modified>
</cp:coreProperties>
</file>