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 пути к многополярному миру (1945–2018 гг.): ключевые темы и этапы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биполярности к многополярности в мировой политике XX 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мир после Второй мировой войны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Европа лежала в руинах после войны. Ялтинская и Потсдамская конференции определили новые зоны влияния. Началось идеологическое противостояние между СССР и США, а также создана Организация Объединённых Наций.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биполярной системы (1945–1947)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двух сверхдержав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послевоенные годы США и СССР усилили свои политические и военные позиции, установив новые центры глобального влияния. Их соперничество стало основой мировой биполярной системы.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Идеологическое противостояние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Капиталистическая модель Запада против социалистического Востока породила глубокие различия, которые влияли на международные отношения и определяли глобальную динамику конфликтов.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холодной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 сфере вооружений, дипломатии и информации стали инструментами борьбы за лидерство между двумя системами, создавая атмосферу постоянной напряжённости.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военно-политических блоков: НАТО и ОВД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 г.: Создание НАТО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страны объединились для коллективной безопасности против потенциальной угрозы со стороны СССР.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1955 г.: Образование ОВД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создание НАТО – социалистические государства объединились в Организацию Варшавского договора.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ФРГ и ГДР и вызревание «железного занавеса» закрепили разделение Европы на два лагеря.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ядерного оружия в Европе и милитаризация обществ обострили международные противоречия.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 установление ядерного паритета (1945–1962)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атомная бомба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впервые испытали атомное оружие в 1945 году, а СССР последовал в 1949, что ознаменовало начало ядерного соперничества.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Термоядерные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1952 и 1953 годы ознаменовались испытаниями термоядерных бомб, значительно увеличивших мощь вооружений обеих сторон.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взаимного уничтожения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предотвращения ядерной войны через гарантированное взаимное уничтожение сформировала основу стабильности противостояния.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 (1962): пик конфронтации сверхдержав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был достигнут компромисс: СССР вывел ракеты с Кубы, США – с Турции и Италии. Был установлен прямой канал связи «горячая линия», что стало важным шагом к снижению международной напряжённости.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Карибского кризиса СССР разместил ракеты на Кубе, что вызвало ответные меры США с установкой ракет в Турции и Италии. Напряжённость достигла угрожающих масштабов, угрожая глобальной войной.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неприсоединения: стратегия третьей силы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Участниками движения стали более 120 стран к началу XXI века, которые активно способствовали процессу деколонизации и усилиям по прекращению военных конфликтов.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поддерживало принципы суверенитета и равноправия, выступало за дипломатическое разрешение кризисов и защиту интересов развивающихся государств.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Созданное в 1961 году движение дало государствам Азии, Африки и Латинской Америки возможность упрочить независимость от двух супердержав и не стать участниками их противостояния.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0611"/>
            <a:ext cx="2060700" cy="1992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827" y="2700466"/>
            <a:ext cx="2061000" cy="19925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888" y="2700466"/>
            <a:ext cx="2061000" cy="199256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944" y="2700466"/>
            <a:ext cx="2061000" cy="19925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конфликтов: локальные войны Холодной войны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59649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Корее (1950–1953)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Севером и Югом с участием международных сил отражал борьбу влияния США и СССР на азиатском континенте.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62077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во Вьетнаме (1955–1975)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и кровопролитный конфликт, где сверхдержавы поддерживали противоборствующие стороны, превратив войну в proxy conflict.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8183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Арабо-израильские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конфликты на Ближнем Востоке усиливали нестабильность региона и привлекали международное внимание и вмешательство.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42893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в 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сверхдержав проявлялось через поддержку различных режимов и военных групп в Анголе и Эфиопии, что сказывалось на региональной безопасности.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Геополитическая карта мира в эпоху биполярности (1970 г.)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государства играли роль буферов между двумя доминирующими блоками и проявляли независимые позиции в международных делах.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1970 году оставался чётко разделённым, но существовали значимые силы, стремившиеся к самостоятельности вне блоковой политики.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геополитики, 1970 г.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блок: политические, социальные и экономические особенности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Однопартийное управление обеспечивало жёсткий политический контроль и подавление инакомыслия и национальных движений.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Идеологическое давление сопровождалось широкой пропагандой и ограничением гражданских свобод населения.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Социалистическая экономическая модель с централизованным планированием контролировала производство и распределение ресурсов.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система силовых структур, включая КГБ, обеспечивала безопасность и стабильность режима, управляя экономической и военной интеграцией.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блок: идеология и стратегия развития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блок под руководством США продвигал идеи либеральной демократии и свободного рынка, акцентируя внимание на гражданских правах и индивидуальных свободах.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возрождение Европы обеспечивалось через План Маршалла, который предоставил свыше 13 миллиардов долларов для восстановления разрушенной инфраструктуры и промышленности.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НАТО и интеграция в рамках ЕЭС способствовали созданию стабильной политической и экономической базы, поддерживая концепцию общества массового потребления и открытого информационного обмена.
</a:t>
            </a:r>
            <a:endParaRPr lang="en-US" sz="11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биполярной системы и начало перемен (1970–1980-е годы)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27400" y="45000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кризис 1973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повышение цен на нефть вызвало экономические трудности в западных странах и углубило идеологическое соперничество блоков.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27400" y="153492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операция в Афганистане (1979–1989)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СССР спровоцировало длительный конфликт, усилив напряжённость между сверхдержавами и стимулировав международное осуждение.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27400" y="261985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протестов и мирных инициатив в западных странах выразило общественное недовольство войнами во Вьетнаме и Афганистане.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627400" y="370477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Демократизация в Латинской Америке и Восточной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реформы и ослабление авторитарных режимов, что стало предпосылкой к последующим политическим изменениям в регионе.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7" y="0"/>
            <a:ext cx="392794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7000" y="1063275"/>
            <a:ext cx="4383000" cy="13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социалистического лагеря и СССР: конец биполярности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07775" y="3887700"/>
            <a:ext cx="34926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СССР распался на независимые государства, что коренным образом изменило международный баланс сил и положило конец эпохе биполярности в мировой политике.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707775" y="2819419"/>
            <a:ext cx="34926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массовые протесты привели к бархатным революциям в Восточной Европе, что ослабило позиции социалистического лагеря и поставило под угрозу существующую систему.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годы: утверждение однополярности и новые вызовы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укрепили своё влияние, став единственным мировым лидером и расширив НАТО, включая страны Восточной Европы, что изменило геополитическую динамику региона.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ускорилась благодаря развитию информационных технологий и транснациональных корпораций, способствуя сближению экономик и рынков.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конфликты, такие как войны в бывшей Югославии, Персидском заливе и Чечне, стали серьёзными испытаниями новой однополярной системы.
</a:t>
            </a:r>
            <a:endParaRPr lang="en-US" sz="12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интеграция новых глобальных центров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 и роль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1978 года Китай начал масштабные реформы, превратившись в промышленного гиганта и заняв второе место в мире по ВВП по ППС к 2010 году, что значительно сдвинуло мировой экономический баланс.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 и международные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Евросоюз расширился до 28 стран, внедрив евро в 1999 году. Формирование форматов БРИКС и ШОС способствовало координации развития и усилению роли стран в глобальной политике.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стратегии России на пути к многополярности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Организации Договора коллективной безопасности в 2002 году укрепило коллективную безопасность в регионе и расширило сотрудничество с бывшими советскими республиками.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Евразийского экономического союза в 2015 году усилило интеграцию экономик СНГ, способствуя политической и экономической самостоятельности России.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операция в Сирии, начиная с 2015 года, подчеркнула стремление России вернуть влияние на мировой арене и поддержать свои стратегические интересы.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России в международных организациях, таких как БРИКС и ШОС, расширило экономические и дипломатические связи с Китаем, Индией и Ираном.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конфликты многополярного мира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националистических и протекционистских настроений подрывает международное сотрудничество и способствует миграционным кризисам, особенно в Европе и регионе Ближнего Востока.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безопасности приобретают новые формы: терроризм, киберпреступность и климатические изменения создают сложные вызовы для международного сообщества.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и экономические конфликты между Китаем и США с 2018 года усилили напряжённость в глобальной системе, сопровождаясь взаимными санкциями и ограничениями.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институты и новый порядок международных отношений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Реформирование ООН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Совета Безопасности и Генеральной Ассамблеи направлена на повышение эффективности и отражение новых реалий международной политики.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международные 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G20, БРИКС и АТЭС создало платформы для диалога между крупными экономиками и странами с развивающимися рынками.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Многосторонняя дипломатия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межрегиональных соглашений и саммитов, таких как РИК, ВЕАС и АСЕАН+, стимулирует сотрудничество и укрепляет региональную стабильность.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роли Азии и Глобального Юга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регионы приобретают всё больше влияния в международных делах, проявляя самостоятельность и инициативу в глобальной политике.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процесса формирования многополярного мира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 включают ускоренное технологическое развитие, поиск международного консенсуса и постепенное смещение политического центра тяжести в азиатский регион.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Многополярность представляет собой конкуренцию разнообразных центров силы в экономике, технологии, военной и политической сферах, требующую балансированного взаимодействия для стабильности.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перспективы многополярности в современном мире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многополярности отражает историческую динамику смены мировых центров, подчёркивая необходимость адаптации к вызовам и развития институтов для глобального мира и устойчивого развития.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2026-05-11T04:37:02Z</dcterms:created>
  <dcterms:modified xsi:type="dcterms:W3CDTF">2026-05-11T04:37:02Z</dcterms:modified>
</cp:coreProperties>
</file>