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Разберёмся, как устроена страна и кто помогает ей жить по правилам.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 государстве самый главный?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— это не просто карта с границами. Это общие правила, порядок и забота о людях, чтобы в стране можно было учиться, лечиться, ездить и жить спокойно.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государство и зачем оно нужно
</a:t>
            </a:r>
            <a:endParaRPr lang="en-US" sz="2695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— глава государства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Подписывает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закон уже принят, президент подписывает его, и он начинает действовать. Так решения становятся частью жизни страны и помогают людям понимать общие правила.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 страну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выступает от имени России, встречается с лидерами других стран и показывает, что у государства есть единый голос. Это важная и очень ответственная роль.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 за согласованной работой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помогает органам власти действовать вместе и не мешать друг другу. Это похоже на капитана команды, который следит, чтобы все играли по одним правилам.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Действует по Конституции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не может делать всё как захочет. Его полномочия определяет Конституция, а значит, даже самый главный руководитель работает по закону и отвечает перед страной.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— главная книга правил
</a:t>
            </a:r>
            <a:endParaRPr lang="en-US" sz="2365" dirty="0"/>
          </a:p>
        </p:txBody>
      </p:sp>
      <p:sp>
        <p:nvSpPr>
          <p:cNvPr id="9" name="Text 2"/>
          <p:cNvSpPr txBox="1"/>
          <p:nvPr/>
        </p:nvSpPr>
        <p:spPr>
          <a:xfrm>
            <a:off x="1260975" y="1493190"/>
            <a:ext cx="33624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закон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стоит выше всех остальных законов. Она задаёт основу жизни государства и помогает понять, какие правила важнее всего для всех жителей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42175" y="2501887"/>
            <a:ext cx="33624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Конституции записано, что люди имеют права, а граждане — обязанности. Так каждому понятно, что можно требовать от государства и что нужно делать самому.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383225" y="3510587"/>
            <a:ext cx="33624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для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объясняет, кто и за что отвечает в государстве. Благодаря этому разные органы власти не путаются в делах и работают согласованно, как одна команда.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принимает законы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России называется Федеральное Собрание. Его главная задача — обсуждать и принимать законы, по которым живёт вся страна, от правил безопасности до важных общественных решений.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помогают людям понимать, что разрешено, а что запрещено. Когда правила ясны, в стране легче соблюдать порядок, защищать права и избегать лишних споров.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парламенте обсуждают важные вопросы для всей страны. Так решения становятся не случайными, а взвешенными, и учитывают интересы разных людей и разных регионов.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законов было бы трудно жить дружно, потому что каждый поступал бы по-своему. Законы помогают всем действовать по общим правилам и чувствовать себя защищёнными.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управляет важными делами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199391" y="1594263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следит за тем, чтобы страна не стояла на месте. Оно организует важные дела, которые нужны людям каждый день, а не только в особые моменты.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5042268" y="1660740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больницы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главных направлений работы правительства — поддержка образования и медицины. Благодаря этому строятся и работают школы, больницы и другие нужные учреждения.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5042283" y="3008258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Министерства и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правительстве есть министерства, и каждое отвечает за своё дело. Вместе они действуют как большая команда, где у каждого своя важная обязанность.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1161300" y="3255044"/>
            <a:ext cx="28251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заботится о транспорте, хозяйстве и экономике страны. Это помогает людям ездить, работать, покупать нужные вещи и пользоваться услугами без больших трудностей.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важное решение в государстве
</a:t>
            </a:r>
            <a:endParaRPr lang="en-US" sz="253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проблемы до принятия и начала действия закона или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Суды помогают соблюдать справедливость
</a:t>
            </a:r>
            <a:endParaRPr lang="en-US" sz="2695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Решают споры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помогает разобраться, кто прав, если люди или организации не согласны друг с другом. Решение принимается по закону, а не по настроению.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по правилам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Судья слушает стороны и спокойно проверяет факты. Он не выбирает любимчиков, а старается честно применить закон к каждой ситуации.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 решён справедливо, людям легче доверять государству. Суды помогают сохранять порядок, чтобы сильный не обижал слабого.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 мир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между людьми возник конфликт, суд помогает найти законный выход. Это лучше, чем ссориться, потому что спор заканчивается спокойно и по правилам.
</a:t>
            </a:r>
            <a:endParaRPr lang="en-US" sz="88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становится удобнее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возле школы чисто, на дорожке горит свет, а у входа аккуратно стоят новые знаки. За такими делами часто следит местная власть. Она решает вопросы, которые дети и взрослые видят каждый день.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на остановке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чинят лавочки, на улице убирают снег, а возле автобусной остановки появляется нужный навес. Всё это — небольшие, но очень заметные дела района. Они делают обычный день спокойнее и удобнее.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администрация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здании администрации решают, где поставить фонарь, как починить дорогу и что сделать в парке. Эти решения не всегда громкие, зато именно они помогают жителям чувствовать заботу рядом с домом.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власть рядом с людьми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ветви власти работают вместе и не мешают друг другу
</a:t>
            </a:r>
            <a:endParaRPr lang="en-US" sz="2534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устроено разделение власти: у каждого своя задача, а закон помогает всем действовать согласованно.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власть делят на части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стране возникает важное дело: нужен новый закон, решение или помощь людям. Сначала идею обсуждают, чтобы понять, чего именно не хватает и почему это важно.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делает своё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разные органы власти берут свои задачи: одни предлагают и принимают законы, другие управляют делами страны, а суды следят за справедливостью.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разделена, решения можно проверять, ошибки — исправлять, а людей — защищать от несправедливости. Так ни одна часть власти не становится слишком сильной.
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граждан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имеет право на образование. Школа помогает узнавать новое, развивать способности и готовиться к взрослой жизни. Это право важно для будущего всей страны.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соблюдать закон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работают только тогда, когда люди выполняют правила. Если соблюдать законы, уважать других и не нарушать порядок, в стране становится спокойнее и безопаснее для всех.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могут рассчитывать на медицинскую помощь и защиту. Когда человек болеет или попадает в трудную ситуацию, государство должно помочь ему не остаться один на один с бедой.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общем доме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граждан есть обязанность беречь природу, улицы, школы и другое общественное имущество. Когда каждый относится к общему добру аккуратно, всем жить становится удобнее и приятнее.
</a:t>
            </a:r>
            <a:endParaRPr lang="en-US" sz="10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40330"/>
            <a:ext cx="609300" cy="487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322603"/>
            <a:ext cx="609300" cy="487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412" y="2960900"/>
            <a:ext cx="503475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государство помогает детям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поддерживает школы, чтобы дети могли учиться в светлых классах, получать знания и открывать новые интересы. Учёба — это первый большой шаг к самостоятельности.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больницы и поликлиники помогают вовремя лечить болезни и следить за здоровьем. Когда рядом есть врачи, родители и дети чувствуют себя спокойнее.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кружки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Библиотеки, кружки и секции дают детям возможность читать, мастерить, рисовать, двигаться и пробовать себя в новом деле. Так талантам легче вырасти.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заботится о безопасных дорогах возле домов и школ, чтобы дети могли спокойно идти на уроки, гулять и возвращаться домой без лишних опасностей.
</a:t>
            </a:r>
            <a:endParaRPr lang="en-US" sz="7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символы России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59225" y="146120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Белый, синий и красный цвета российского флага узнают в любой точке страны. Он поднимается на торжественных церемониях и напоминает, что Россия — единое государство.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391800" y="2506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 на гербе показывает государственную силу и преемственность истории. Этот символ используют на документах, зданиях и важных официальных знаках.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73500" y="3551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— это торжественная песня страны. Его слушают стоя, с уважением, на праздниках, соревнованиях и государственных церемониях, когда особенно чувствуется общая гордость.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выбирают власть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Граждане голосуют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 выборов взрослые граждане приходят на участок и отдают свой голос за того, кому доверяют. Каждый голос важен, потому что он влияет на общий результат.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Объявляют выборы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назначают день голосования и сообщают, кого именно будут выбирать. Люди заранее узнают о кандидатах и могут спокойно познакомиться с их предложениями.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Подсчитывают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голосования подсчитывают результаты и определяют, кого выбрали люди. Победителем становится тот, кто получил больше поддержки по установленным правилам.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Начинается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Избранные люди приступают к своим обязанностям и должны работать на пользу страны. Выборы помогают гражданам участвовать в жизни государства не только словами, но и делом.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Конституции Российской Федерации говорит, что законы обязательны для всех
</a:t>
            </a:r>
            <a:endParaRPr lang="en-US" sz="217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правила не соблюдать, появляется путаница, споры и обиды. Закон нужен, чтобы каждый знал границы дозволенного и чувствовал себя в безопасности.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Федерации, статья 15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превращается в закон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простой путь: от общественной нужды к действующему правилу и защите порядка.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государства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нужно для того, чтобы в стране были понятные правила жизни. Тогда люди знают, как поступать, и могут спокойно учиться, работать и строить планы.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охраняет людей от опасности, помогает соблюдать закон и защищает тех, кому нужна поддержка. Без такой защиты жить было бы намного тревожнее.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поддерживает школы, больницы, дороги и другие важные дела. Это помогает каждому человеку получать нужные услуги и чувствовать заботу не на словах, а в жизни.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39600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— чтобы законы работали для всех одинаково. Когда права людей уважают, а правила выполняют, государство служит своему главному делу по-настоящему.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 государства видна в жизни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40964" y="1441725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утро дети идут в школу, где получают знания и учатся дружить. Это одно из самых заметных дел государства в повседневной жизни семьи.
</a:t>
            </a:r>
            <a:endParaRPr lang="en-US" sz="1052" dirty="0"/>
          </a:p>
        </p:txBody>
      </p:sp>
      <p:sp>
        <p:nvSpPr>
          <p:cNvPr id="14" name="Text 3"/>
          <p:cNvSpPr txBox="1"/>
          <p:nvPr/>
        </p:nvSpPr>
        <p:spPr>
          <a:xfrm>
            <a:off x="942175" y="221624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врачей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поликлинике и больнице людей принимают врачи, которым доверяют здоровье детей и взрослых. Забота о лечении — важная часть работы государства.
</a:t>
            </a:r>
            <a:endParaRPr lang="en-US" sz="1052" dirty="0"/>
          </a:p>
        </p:txBody>
      </p:sp>
      <p:sp>
        <p:nvSpPr>
          <p:cNvPr id="15" name="Text 4"/>
          <p:cNvSpPr txBox="1"/>
          <p:nvPr/>
        </p:nvSpPr>
        <p:spPr>
          <a:xfrm>
            <a:off x="1355540" y="2990774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улицах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Полиция помогает сохранять безопасность, чтобы люди могли спокойно гулять, переходить дорогу и возвращаться домой. Когда порядок есть, всем жить легче.
</a:t>
            </a:r>
            <a:endParaRPr lang="en-US" sz="1052" dirty="0"/>
          </a:p>
        </p:txBody>
      </p:sp>
      <p:sp>
        <p:nvSpPr>
          <p:cNvPr id="16" name="Text 5"/>
          <p:cNvSpPr txBox="1"/>
          <p:nvPr/>
        </p:nvSpPr>
        <p:spPr>
          <a:xfrm>
            <a:off x="1001723" y="3765299"/>
            <a:ext cx="3151500" cy="7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фонари, остановки и тротуары делают город удобнее и понятнее. Эти обычные вещи тоже показывают, как государство помогает каждый день.
</a:t>
            </a:r>
            <a:endParaRPr lang="en-US" sz="10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государстве нет одного волшебника, который делает всё сам. Есть разные органы власти, но их объединяют Конституция, законы и права людей. Именно они стоят на первом месте.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ответ уже найден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2026-05-26T10:00:24Z</dcterms:created>
  <dcterms:modified xsi:type="dcterms:W3CDTF">2026-05-26T10:00:24Z</dcterms:modified>
</cp:coreProperties>
</file>