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свободы, одиночества и сильных чувств.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Лермонтов: поэт, прозаик, художник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в эпоху перемен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писал в строгую эпоху Николая I, когда общество жило под цензурой и ожиданием перемен. Его стихи и проза выразили напряжение времени и судьбу яркой, но одинокой личности.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жизни и творчества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показывает, как быстро менялись жизнь и творчество Лермонтова.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прожил очень мало, но за короткую жизнь успел создать произведения, которые определили русскую литературу XIX века.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М. Ю. Лермонтове
</a:t>
            </a:r>
            <a:endParaRPr lang="en-US" sz="7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Тарханах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обучение было разносторонним: чтение, французский язык, музыка, рисование и уроки с учителями. Позже воспоминания детства стали источником многих лирических образов и настроений.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рано остался без матери и рос в Тарханах под заботой бабушки Е. А. Арсеньевой. Именно там у него сформировались первые впечатления о мире, семье и природе.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ранние интересы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учился в Московском университетском благородном пансионе, а затем в Московском университете. Учёба расширила его кругозор и укрепила интерес к литературе.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особенно привлекали история, философия, театр и живопись. Эти области помогали ему глубже понимать человека, его характер и внутренние противоречия.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юности он читал Пушкина, Байрона, Шиллера и других европейских авторов. Их произведения повлияли на его представления о свободе, личности и судьбе.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стихи, поэмы и драматические сцены Лермонтов начал писать ещё подростком. Уже тогда в его текстах заметны сильные чувства и напряжённый тон.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«Смерть поэта» и первая известность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0025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1837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гибели А. С. Пушкина Лермонтов написал стихотворение «Смерть поэта». Это был не только отклик на трагедию, но и смелое гражданское высказывание.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18150" y="2790934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отклик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быстро разошлось по спискам и привлекло внимание читателей. Лермонтов сразу стал известен как сильный и самостоятельный поэт нового поколения.
</a:t>
            </a:r>
            <a:endParaRPr lang="en-US" sz="1051" dirty="0"/>
          </a:p>
        </p:txBody>
      </p:sp>
      <p:sp>
        <p:nvSpPr>
          <p:cNvPr id="12" name="Text 4"/>
          <p:cNvSpPr txBox="1"/>
          <p:nvPr/>
        </p:nvSpPr>
        <p:spPr>
          <a:xfrm>
            <a:off x="616629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Кавказ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это произведение Лермонтова отправили на Кавказ. Так началась важная страница его жизни, которая сильно повлияла на дальнейшее творчество.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в жизни и творчестве Лермонтова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которые стали частью поэзии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поразил Лермонтова с первых встреч: высокие горы, резкие дороги, ветер и простор. Эти впечатления он переносил в стихи так, что природа становилась живым участником событий и чувств.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и наблюдения за людьми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службы на Кавказе Лермонтов видел военный быт, разные характеры и непростую жизнь людей. Наблюдения помогли ему писать правдиво и делать героев более объёмными и убедительными.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образ свободы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Кавказ связан не только с местом действия, но и с внутренним состоянием человека. Здесь особенно ярко звучат темы свободы, риска, красоты и силы духа.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жанры творчества Лермонтова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писал не только стихи, но и крупные прозаические произведения.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занимает главное место, но Лермонтов уверенно работал во всех основных литературных жанрах.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наследие М. Ю. Лермонтова; жанровое распределение дано схематически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519" y="1845400"/>
            <a:ext cx="170363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6044" y="1845400"/>
            <a:ext cx="170363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8064" y="1845400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55416" y="1845400"/>
            <a:ext cx="194700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85681" y="1845400"/>
            <a:ext cx="146025" cy="194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лирики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473550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часто чувствует себя отделённым от людей. Это состояние помогает поэту показать внутреннюю боль и поиск своего места в мире.
</a:t>
            </a:r>
            <a:endParaRPr lang="en-US" sz="900" dirty="0"/>
          </a:p>
        </p:txBody>
      </p:sp>
      <p:sp>
        <p:nvSpPr>
          <p:cNvPr id="17" name="Text 3"/>
          <p:cNvSpPr txBox="1"/>
          <p:nvPr/>
        </p:nvSpPr>
        <p:spPr>
          <a:xfrm>
            <a:off x="219206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свободы связана с мечтой о независимости и движении вперёд. Герои и лирический герой Лермонтова не принимают жизнь без выбора.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926266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стихотворениях звучит вопрос о назначении человека. Поэт размышляет о том, ради чего стоит жить, трудиться и бороться.
</a:t>
            </a:r>
            <a:endParaRPr lang="en-US" sz="900" dirty="0"/>
          </a:p>
        </p:txBody>
      </p:sp>
      <p:sp>
        <p:nvSpPr>
          <p:cNvPr id="19" name="Text 5"/>
          <p:cNvSpPr txBox="1"/>
          <p:nvPr/>
        </p:nvSpPr>
        <p:spPr>
          <a:xfrm>
            <a:off x="565361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разочарование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у Лермонтова часто сильные, но непростые. Любовь у него может приносить радость, надежду, боль и внутренний конфликт.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735954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Ночь, небо, море, дорога и парус помогают передать настроение героя. Через природу поэт показывает не только картину мира, но и состояние души.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 в стихах Лермонтова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Парус у Лермонтова — это не просто предмет на море, а символ движения к цели. Он показывает человека, который не хочет оставаться в покое и ищет свой путь.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Тучи передают чувство свободы и одновременно разлуки с родной землёй. В этом образе соединяются красота неба, перемена настроения и мысль о судьбе изгнанника.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Утёс и дорога помогают поэту говорить о одиночестве и жизненном пути. Простые природные детали у Лермонтова становятся понятными знаками человеческих переживаний.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«Мцыри»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трагичен, однако Мцыри не отказывается от своего выбора: для него жизнь без воли невозможна. Лермонтов показывает силу духа, верность родине и цену свободы.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рассказывает о юноше, который вырвался из монастыря всего на несколько дней, но успел почувствовать вкус свободы, увидеть величие природы и вспомнить родную землю.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«Демон»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поэмы — изгнанный дух, который наблюдает мир с высоты и не находит себе покоя. Его одиночество становится главным внутренним конфликтом произведения.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Тамарой раскрывает тему любви, которая могла бы изменить Демона, но гордость, недоверие и прошлое не позволяют ему обрести счастье и добро.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соединяет красивый романтический сюжет с серьезными вопросами о выборе между светом и тьмой, поэтому «Демон» стал важной книгой русской поэзии.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«Герой нашего времени»: построение сюжета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романа показывает Печорина постепенно: от чужих рассказов — к его собственным записям и более глубокому пониманию героя.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как герой своего времени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умен, наблюдателен и образован, но его сила не приносит пользы: он быстро разочаровывается и не находит для себя настоящего дела.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умеет понимать людей и видеть скрытые мотивы, однако часто использует это не для добра, а для проверки чужих чувств и собственных возможностей.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характере сочетаются энергия, холодность и внутренняя опустошенность. Именно поэтому он кажется сильным и одновременно очень одиноким человеком.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показывает не просто необычного героя, а человека эпохи, в которой способности есть, а ясной жизненной цели и веры в будущее не хватает.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героев Лермонтова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центральные герои Лермонтова и что объединяет их как сильные, но внутренне одинокие личности.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героев разные судьбы и характеры, но всех объединяют несогласие с обыденностью и стремление к более высокой жизни.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Поэмы «Мцыри», «Демон» и роман «Герой нашего времени»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525" y="1660675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4925" y="3418649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7725" y="1588838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9694" y="3152300"/>
            <a:ext cx="170363" cy="19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и живопись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1225350" y="14843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и наброски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часто изображал людей, сцены из жизни и детали быта. Его рисунки помогают увидеть, как он наблюдал окружающий мир внимательно и точно.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352750" y="32423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сцены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военных сценах заметны движение, строгий ритм и внимание к форме. Они отражают жизненный опыт поэта и атмосферу его времени.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5285550" y="14125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Кавказские пейзажи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занимают виды Кавказа: горы, дороги, ущелья и военные лагеря. Эти изображения перекликаются с настроением его стихов и поэм.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225350" y="2975975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Автопортреты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Автопортреты Лермонтова дают представление о его внешности и характере. В них чувствуется сосредоточенность, серьезность и внутреннее напряжение.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темы и образы в произведениях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мотивы особенно заметны в лирике, поэмах и романе, где личные переживания часто соединяются с размышлениями о жизни и выборе.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 Лермонтова звучат одиночество и свобода; остальные темы поддерживают образ сильной, но тревожной личности.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6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Стихотворения, поэмы и роман Лермонтова; частотность мотивов дана как наглядное сравнение по произведениям «Парус», «Тучи», «Мцыри», «Демон», «Герой нашего времени».
</a:t>
            </a:r>
            <a:endParaRPr lang="en-US" sz="60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и дуэль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87850" y="1703811"/>
            <a:ext cx="25746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1841 год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снова служит на Кавказе. Этот период был для него напряженным и особенно важным в творческом и личном отношении.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748363" y="1703811"/>
            <a:ext cx="25746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июля 1841 года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Состоялась дуэль, после которой Лермонтов погиб в возрасте 26 лет. Его ранняя смерть стала большой потерей для русской литературы.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068100" y="1703811"/>
            <a:ext cx="25746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в Пятигорске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живет в Пятигорске, общается со знакомыми и ссорится с Н. С. Мартыновым. Конфликт постепенно приводит к дуэли.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Лермонтова для русской литературы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расширил возможности русской поэзии: его лирика звучит как искренний разговор о свободе, одиночестве, чести и судьбе человека.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он создал один из первых ярких психологических романов, где важны не только события, но и сложная работа мысли и чувства.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язык точен, выразителен и музыкален, поэтому произведения Лермонтова легко запоминаются и по-прежнему читаются в школе.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почему Лермонтов важен сегодня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помогает понять, как человек ищет себя среди сомнений, потерь и трудных выборов. Его произведения остаются близкими читателю благодаря честности, силе и глубине.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2026-05-19T03:41:00Z</dcterms:created>
  <dcterms:modified xsi:type="dcterms:W3CDTF">2026-05-19T03:41:00Z</dcterms:modified>
</cp:coreProperties>
</file>