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места точек: как находят все точки с нужным свойством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место точек — набор всех точек плоскости, удовлетворяющих одному условию.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на уроке геометрии в 7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проверки каждой точки отдельно геометрические места точек позволяют «собрать» ответ по условию. Это ключевой приём в построениях циркулем и линейкой: серединный перпендикуляр, окружность, биссектриса, параллельные прямые и точки на заданном расстоянии.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88" y="2170450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7594" y="2167825"/>
            <a:ext cx="137813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термин «геометрическое место точек»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 условию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место точек — это все точки плоскости, для которых выполняется одно и то же условие. Мы ищем не один вариант, а весь набор возможных положений.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условие связано с расстоянием от заданной точки, получится знакомая линия. Смысл такой: одинаковая удалённость ведёт к определённой фигуре, а не к разным ответам.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задаче фигурирует расстояние до прямой, ответ становится линиями, симметрично расположенными относительно неё. Важно различать «до прямой» и «до точки», иначе меняется фигура.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 и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может выражаться через равенство углов. Тогда точки образуют линию, проходящую «посредине» между сторонами. Так работает один принцип для разных геометрических фигур.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равноудалённые от двух точек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отрезок с концами A и B. Все точки, находящиеся на одинаковом расстоянии от A и B, образуют линию, которую называют серединным перпендикуляром.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проходит через середину отрезка и перпендикулярен самому отрезку. Благодаря этому расстояния до концов становятся равными для любой точки на прямой.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Итак, какую бы точку мы ни взяли на серединном перпендикуляре, она остаётся равноудалённой от A и B. Это свойство и используют в построениях и доказательствах.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 геометрическое место точек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задаёт «отпечаток»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состоит из точек, которые находятся на одном и том же расстоянии от центра. Это расстояние называют радиусом. Если радиус зафиксировать, вариантов становится ровно набор точек для окружности.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несколько точек — чтобы «увидеть»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отмечают центр O и несколько точек окружности. Отрезки от центра до этих точек подписывают как радиусы. По одинаковой длине отрезков видно, что все точки окружности равноудалены от O.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 снаружи — расстояние другое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внутри окружности ближе к центру, чем радиус, а точка снаружи — дальше. Поэтому только точки на линии дают точное равенство расстояния к центру, заданное условием.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заданном расстоянии от прямой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фиксируют одно постоянное расстояние до данной прямой. Это расстояние измеряют перпендикулярно: от точки к прямой проводят короткий перпендикуляр.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— две параллельные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могут лежать по обе стороны от прямой, то на нужном расстоянии окажутся две прямые. Они параллельны исходной и симметричны относительно неё.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одна сторона — одна параллельная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сказано «по одну сторону от прямой», остаётся только одна линия на таком же расстоянии. Поэтому в ответе появляется одна параллельная прямая, подходящая под ограничение.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геометрическое место точек в задаче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 превращают в геометрический объект, который автоматически «собирает» все подходящие точки.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геометрических мест точек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задачах часто встречаются «готовые» ответы, соответствующие типовым словам в условии: расстояние, равноудалённость и равенство углов.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«расстояние» приводит к разным фигурам, потому что меняется, от чего именно оно измеряется: от точки, от прямой или от сторон угла.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типовым заданиям школьного курса (качественная ориентировка без точной статистики).
</a:t>
            </a:r>
            <a:endParaRPr lang="en-US" sz="6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55692"/>
            <a:ext cx="4208700" cy="16339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и ответов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условие из задачи с фигурой, которая описывает все точки с нужным свойством.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главное — что именно сравнивают. От этого зависит форма множества точек.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базовым свойствам геометрических мест точек в школьной геометрии.
</a:t>
            </a:r>
            <a:endParaRPr lang="en-US" sz="7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делит угол на два равных по величине угла.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— место точек внутри угла, равноудалённых от его сторон. Именно поэтому по одному условию получается целая прямая.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биссектрисы угла в школьной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места точек в треугольнике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Серединные перпендикуляры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серединные перпендикуляры к сторонам — это линии, на которых точки равноудалены от концов каждой стороны. Их пересечение даёт одну точку, одинаково удалённую от всех вершин.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серединных перпендикуляров является центром описанной окружности: от него одинаковые расстояния до трёх вершин треугольника. Поэтому окружность проходит через все вершины.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и центр вписанной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углов треугольника задают точки, одинаково удалённые от сторон каждого угла. Их общая точка равноудалена от всех сторон, то есть становится центром вписанной окружности.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встречаются в задачах чаще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формулировки чаще всего «узнаются» в школьных задачах, а не реальные проценты из базы данных.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есть сравнение расстояний и указание на симметрию, обычно сразу видно тип множества точек и ожидаемую фигуру.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 теме «геометрические места точек» (обобщение без статистических подсчётов), 2026-05-14
</a:t>
            </a:r>
            <a:endParaRPr lang="en-US" sz="6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задачах о геометрическом месте точек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помогает сокращать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множество точек симметрично относительно некоторой линии или точки, можно построить часть решения и получить остальное отражением. Это ускоряет работу и уменьшает число проверок при построении.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и центр симметрии как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серединного перпендикуляра важна осевая симметрия: отражённые точки одинаково удалены от концов отрезка. Для окружности характерна симметрия относительно центра: радиальное расстояние сохраняется.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геометрического места точек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решения задач на построение множества точек, удовлетворяющих условию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570" y="1581850"/>
            <a:ext cx="5139409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задач и готовых ответов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курса геометрии 7 класса (обобщение типовых задач), 2026-05-14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формулировки и соответствующие геометрические места точек.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говорится о «равенстве расстояний», почти всегда получается линия, которая задаётся симметрией; ключевое — корректно учесть сторону и границы.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геометрические места точек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условие задаёт только часть фигуры. Например, вместо полной окружности может получиться дуга: если в условии сказано «между лучами» или «на отрезке», то остаются только подходящие точки.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 одну сторону» ограничивают множество точек. Для расстояния до прямой ответ обычно две параллельные линии, но при одностороннем условии берётся только одна из них.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Ограничители «не дальше» и «не ближе» задают границы по расстоянию. Тогда граница множества становится линией равного расстояния, а подходящие точки лежат внутри или снаружи относительно неё.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важно проверять, удовлетворяет ли точка всем словам условия одновременно. Небольшая «потеря» ограничения обычно приводит к лишним ветвям луча, отрезка или части окружности.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условий и фигур-ответов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работает как «переводчик» с языка формулировки на язык геометрии: вы распознаёте тип расстояний и сразу выбираете соответствующее место точек.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условие попадает в один из стандартных шаблонов, построение становится короче: не нужно перебором искать точки, достаточно корректно определить линию-ответ.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«геометрические места точек» (без внешних статистик), 2026-05-14
</a:t>
            </a:r>
            <a:endParaRPr lang="en-US" sz="7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88" y="2170450"/>
            <a:ext cx="165375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3813" y="2167825"/>
            <a:ext cx="165375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геометрическими местами точек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расстояние до точки и до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Ошибку легко заметить по результату: вместо окружности получаются линии, и наоборот. Перед построением уточните, от чего именно задано расстояние: до точки или до прямой.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учитывают слова «по одну сторону»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сказано «по одну сторону от прямой», ответ не может быть симметричным с двух сторон. Нужно выбрать соответствующую параллельную линию или её часть, иначе решение неверно.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ограничения «на отрезке/между»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условие ограничивает область, линия ответа становится частью фигуры. Без проверки границ получится лишняя дуга, луч или отрезок, а условие будет выполнено не для всех точек.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только часть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убеждаются, что расстояние подходящее, но забывают про равенство углов или про ограничения по стороне. Правильное множество точек — то, что удовлетворяет всем словам сразу.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геометрические места точек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и технических рисунках геометрические места точек помогают строить симметричные детали и находить положения элементов так, чтобы сохранялись заданные расстояния. Это делает эскизы точнее и понятнее.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навигации и картографии множества точек применяют для определения позиций по расстояниям до ориентиров. Например, круги вокруг объектов моделируют возможные местоположения, а пересечение сужает выбор.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 и проектировании эти идеи лежат в основе построений по условиям «равноудалённости» и «одинакового расстояния». Поэтому с их помощью создают ровные формы и аккуратные композиции.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условие превращается в фигуру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место точек связывает словесное условие и конкретную фигуру: линия, окружность, отрезок, луч или их часть. Если правильно распознать расстояния и ограничения, решение становится точным и наглядным.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2026-05-14T01:06:34Z</dcterms:created>
  <dcterms:modified xsi:type="dcterms:W3CDTF">2026-05-14T01:06:34Z</dcterms:modified>
</cp:coreProperties>
</file>