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царства живой природы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живых существ удивительно разнообразен.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учёные делят живой мир на царства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учёные делят живой мир на царства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Учёным важно быстро понимать, чем живые организмы похожи и чем отличаются. Поэтому они объединяют их в большие группы по строению, питанию, росту и размножению.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такие маленькие, что их не видно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настолько малы, что рассмотреть их можно только в микроскоп. Они живут почти везде: в воде, почве, на предметах и даже в нашем организме.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очень быстро. Одна клетка может разделиться на две, а потом на четыре и дальше, поэтому их число растёт почти как по волшебству.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делать йогурт, кефир и другие продукты. Такие помощники трудятся тихо, но без них привычная еда стала бы совсем другой.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вредные бактерии. Они могут вызывать болезни, поэтому важно мыть руки, пить чистую воду и не есть испорченную пищу.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умеют размножаться очень быстро. Когда условия хорошие, их становится больше почти незаметно для глаз, и колония растёт стремительно.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нужны человеку для приготовления йогурта и кефира. Они меняют молоко так, что оно становится вкусным и полезным.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бактерии разлагают остатки растений и животных. Благодаря им в почве появляются новые вещества, а земля становится более плодородной.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бактерии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рядом с нами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полезные и вредные бактерии встречаются в быту и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не растения и не животные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не растения и не животные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перерабатывать остатки живых организмов. Без них в природе оставалось бы больше ненужных остатков, а почва обновлялась бы медленнее.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не только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встретить в лесу, в почве, на старой еде и даже на стенах. Им не нужен солнечный свет, как растениям.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виду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грибов есть шляпка и ножка, но не у всех. Дрожжи и плесень выглядят совсем иначе, хотя тоже относятся к грибам.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умеют готовить пищу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делают себе пищу на свету, как растения. Они получают готовые вещества из почвы, пищи или других живых организмов.
</a:t>
            </a:r>
            <a:endParaRPr lang="en-US" sz="13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вокруг нас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дрожжи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помогают тесту подниматься. Из-за них хлеб становится пышным и мягким, будто надул маленькие невидимые шарики воздуха.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Шампиньоны, подберёзовики и сыроежки знакомы многим. Их собирают в лесу или выращивают специально, чтобы использовать в пище.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еде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старом хлебе тоже гриб. Она показывает, что испорченную еду лучше не есть, даже если она сначала выглядела вполне нормально.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живут рядом с деревьями и помогают им получать воду и вещества. Такая дружба в лесу полезна обеим сторонам.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— это скрытая часть гриба, которая помогает ему добывать воду и питательные вещества.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метров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занимать грибница одного гриба, тихо распространяясь в почве или дереве.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природоведения: грибница может занимать большое пространство.
</a:t>
            </a:r>
            <a:endParaRPr lang="en-US" sz="63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 Земли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делают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создавать питательные вещества из воды, воздуха и света. Поэтому им не нужно искать готовую пищу, как животным.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растениям относятся деревья, кустарники, травы, мхи и папоротники. Все они отличаются размером, но остаются частью одного царства.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кислород и пищу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не только людям, но и животным. Они дают кислород, семена, плоды, тень и укрытие, как зелёный дом под открытым небом.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мир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 сады стали бы совсем другими без растений. Они делают Землю яркой, живой и немного похожей на огромный зелёный ковёр.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делает пищу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растение использует свет, воду и воздух для роста.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6" y="4186507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788" y="3402955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790" y="1065467"/>
            <a:ext cx="239700" cy="2130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 от повреждений и помогают им распространяться. Иногда их уносят животные, иногда они падают на землю и дают начало новым растениям.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нужны для появления семян. В них образуются будущие новые растения, поэтому цветок можно назвать маленькой мастерской по продолжению жизни.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готовить пищу. Чем лучше они получают свет и воздух, тем сильнее и здоровее растёт растение.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словно его опора, и переносит воду и питательные вещества от корней к листьям, цветкам и плодам. Он соединяет все части растения.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крепко держат растение в земле и всасывают из неё воду с нужными веществами. Без них растение не смогло бы удержаться и нормально расти.
</a:t>
            </a:r>
            <a:endParaRPr lang="en-US" sz="10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самые разные соседи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готовят пищу сами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делать себе пищу из света, воды и воздуха. Они ищут её вокруг себя, ловят, собирают или добывают по-разному, в зависимости от вида.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Очень разные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есть насекомые, рыбы, птицы, звери, земноводные и пресмыкающиеся. У каждого вида свои особенности, но все они относятся к живой природе.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помогает жить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бегают, другие летают, третьи плавают или ползают. Движение помогает им искать пищу, спасаться от опасности и находить удобное место для жизни.
</a:t>
            </a:r>
            <a:endParaRPr lang="en-US" sz="1196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Чувствуют мир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умеют замечать свет, звук, запахи и прикосновения. Это помогает им вовремя найти еду, заметить врага и не потеряться в большом мире.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живут и выживают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всё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животному нужны пища, вода, воздух и безопасное место. Без этого ему трудно расти, двигаться и защищаться.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свои «инструменты»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бывают клюв, зубы, когти, шерсть, чешуя или панцирь. Эти части помогают добывать пищу, защищаться и сохранять тепло.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живут поодиночке, другие — стаями или семьями. Так им легче искать пищу, заботиться о детёнышах и быть в 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Приспосабливаться к сезону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нектар, белки прячут орехи, а многие птицы улетают на зиму. Животные умеют подстраиваться под изменения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царства отличаются друг от друга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построено по главным признакам живых существ: размер, питание, движение и роль в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помогает в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помогает в природе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завершают круг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продолжают разложение и возвращают вещества в почву. Благодаря им растения снова получают питание, и круг жизни не прерывается.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перерабатывают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превращают остатки растений и животных в новые вещества. Они работают как маленькие уборщики леса, только без метлы и ведра.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пыльцу, а птицы и звери помогают распространять семена. Так новые растения появляются в разных местах, даже далеко от своего «родителя».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и выделяют кислород. Благодаря им многие животные получают энергию, а люди могут дышать и питаться. Без зелёных помощников природа была бы совсем другой.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жизнь в почве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кухня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опавшими листьями идёт тихая работа. Бактерии и грибные нити разбирают старые остатки на полезные вещества. Почва словно становится умнее и богаче, хотя всё это почти не видно глазу.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Нити, которые тянут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растёт тонкими нитями и расползается далеко вокруг. Она помогает грибу находить воду и нужные вещества, а потом делится ими с почвой. Для леса это настоящая подземная сеть помощи.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которая умеет кормить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листья, травинки и веточки исчезают не зря, почва получает новые питательные вещества. Тогда растениям легче расти, и на месте старого листа может появиться новое зелёное чудо.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представители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делать йогурт, кефир и другие продукты. Они тоже участвуют в круговороте веществ и делают природу более живой и полезной для человека.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грибов есть съедобные виды и те, что помогают выпечке, например дрожжи. Такие грибы незаметно трудятся рядом с людьми и приносят пользу.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микробы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грибы портят еду и могут вызывать болезни. Поэтому нельзя есть испорченные продукты и нужно внимательно относиться к чистоте.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свежая еда и аккуратность помогают защититься от опасных микробов. Это простые правила, но они отлично работают каждый день.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Живут почти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грибы, растения и животные встречаются в лесу, в воде, в почве и даже рядом с человеком. Они не живут только в одном месте.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 не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царств нет столиц, границ и флагов. Их нельзя отметить на карте как города или государства, потому что это группы живых существ.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Границы по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царствами — не место жизни, а особенности строения, питания и движения. Именно по этим признакам учёные их и различают.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Один большой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Земля для них общий дом. Поэтому в одном лесу можно встретить и деревья, и грибы, и животных, и множество невидимых бактерий.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царства не нарисовать на карте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царства связаны между собой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делают пищу и дают её другим живым существам. Вместе с этим они выделяют кислород, который нужен почти всем обитателям Земли.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распространять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 и переносят пыльцу. Благодаря им растения могут появляться в новых местах, а лес и луг продолжают жить и меняться.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возвращают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 живых организмов и возвращают вещества в почву. После их работы растения получают питание снова и снова.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поддерживают 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тоже перерабатывают остатки и помогают лесу оставаться чистым. Без них накопилось бы слишком много старых листьев, веточек и других 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царства — одна команда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грибы, растения и животные живут рядом и помогают друг другу. У каждого своя работа, а вместе они делают природу сильной, чистой и удивительно живой.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2026-05-26T00:22:17Z</dcterms:created>
  <dcterms:modified xsi:type="dcterms:W3CDTF">2026-05-26T00:22:17Z</dcterms:modified>
</cp:coreProperties>
</file>