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рациональных чисел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правила сравнения чисел, дробей и смешанных чисел.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числа вокруг нас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числа помогают записывать температуру, деньги, время, массу и измерения. На уроке важно быстро понимать, какое число больше и какое меньше, даже если запись выглядит по-разному.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 как главный способ сравнения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прямой число, стоящее правее, всегда больше числа, расположенного левее. Поэтому порядок точек сразу показывает результат сравнения без лишних вычислений.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делит прямую на две части: справа находятся положительные числа, слева — отрицательные. Чем дальше число от нуля вправо, тем оно больше; чем дальше влево, тем меньше.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отрицательных чисел важно не только место на прямой, но и расстояние до нуля. Из двух отрицательных чисел больше то, которое ближе к нулю.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рациональных чисел на числовой прямой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1,5 и 3/2 совпадают по значению, хотя записаны по-разному.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направо значения возрастают; одинаковое положение на прямой означает равенство.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теме «Сравнение рациональных чисел»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 с разными знаками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 число положительное, а другое отрицательное, больше всегда положительное. Здесь знак сразу показывает результат, поэтому вычисления обычно не нужны.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больше любого отрицательного числа, но меньше любого положительного. Он служит границей между двумя частями числовой прямой.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7/10 &gt; −3/5 и 2,4 &gt; −2,4. В обоих случаях сравнение определяется знаком числа, а не его внешним видом.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0 &gt; −1,8 тоже верна: нуль расположен правее всех отрицательных чисел и левее всех положительных.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 с разными знаками: примеры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знак числа помогает быстро определить результат сравнения.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число всегда больше отрицательного, а нуль находится между ними.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«Сравнение рациональных чисел»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положительных дробей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дробей одинаковые знаменатели, больше та дробь, у которой числитель больше. Например, 5/8 больше 3/8, потому что делится на одинаковое число частей.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числители одинаковые, больше дробь с меньшим знаменателем. При одинаковой части целого более крупные доли дают большее значение, как в случае 4/7 и 4/9.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позволяют сравнивать 7/10 и 2/5 или другие дроби без перевода в десятичную запись. Достаточно внимательно посмотреть на числитель и знаменатель.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сравнения рациональных чисел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верный способ сравнения в любой записи числа.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одинаковый числитель даёт разный результат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полоски на 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двух одинаковых полосках закрашены по три части, но деление выполнено по-разному. Когда целое разделено на меньшее число долей, каждая доля крупнее. Поэтому 3/4 занимает больше места, чем 3/8, хотя числитель у дробей одинаковый.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пицца, разные куски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две одинаковые пиццы, но одну разрезали на 4 части, а другую — на 8. Если взять 3 кусочка, в первом случае получится 3/4, а во втором — 3/8. Кусочки четвертей заметно крупнее, поэтому значение дроби больше.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с разной разметкой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круга одинакового размера, но один разделён на 4 сектора, а другой — на 8, три сектора будут иметь разную величину. На рисунке легко увидеть, что 3/4 ближе к целому, чем 3/8, потому что восьмые доли мельче.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положительных дробей и десятичных дробей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 можно переводить дроби в одинаковую форму или оценивать их значение напрямую.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у 0,9, а 0,75 больше 5/8; внешняя запись не влияет на результат.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теме «Сравнение рациональных чисел»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отрицательных чисел решающим становится расстояние до нуля: чем оно меньше, тем число больше. Это правило удобно применять в задачах про температуру и глубину.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сравнения отрицательных чисел на числовой прямой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−1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больше, чем −4, потому что находится ближе к нулю.
</a:t>
            </a:r>
            <a:endParaRPr lang="en-US" sz="14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отрицательных чисел: примеры и причины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знак и расстояние до нуля помогают сравнивать отрицательные числа.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отрицательных чисел больше то значение, которое ближе к нулю и имеет меньший модуль.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темы сравнения отрицательных чисел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числа и расстояние до нуля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помогает быстро оценить положение числа без учёта знака. Это особенно полезно, когда нужно сравнить две отрицательные величины.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модуля равно расстоянию до нуля и не зависит от знака числа; у противоположных чисел модуль одинаковый.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теме «Модуль числа»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числа и неправильные дроби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в неправильную дробь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число удобно заменить неправильной дробью: так проще сравнивать значения, не отвлекаясь на целую и дробную части.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общим правилам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перевода используют общий знаменатель, сравнение числителей или десятичную запись — в зависимости от того, какой способ удобнее.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становится надёжнее, если результат можно быстро проверить другим способом, например по числовой прямой или в десятичной форме.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дробей через общий знаменатель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стандартный способ сравнения дробей с разными знаменателями.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дроби и сравнение по разрядам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2,5 удобно записать как 2,50: тогда видно, что 2,50 больше 2,35. Линейка, ценник или монеты помогают связать запись с реальным значением.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целые части чисел. Если они равны, переходят к десятым, сотым и тысячным, дополняя запись нулями при необходимости для точного сопоставления.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сравнении рациональных чисел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проверки нужны в разных ситуациях: знак, числовая прямая, общий знаменатель или разрядный анализ.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не с правилом сравнения, а с невнимательностью к знаку, записи дроби или положению нуля.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 теме сравнения рациональных чисел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877" y="3852142"/>
            <a:ext cx="206550" cy="275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рациональных чисел в жизненных ситуациях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−3 °C выше, чем −8 °C, потому что она ближе к нулю. Такое сравнение используют каждый день в прогнозах и сообщениях о погоде.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 −150 рублей больше по модулю, чем −80 рублей, но сам долг меньше по сравнению с нулём. Это важно при подсчёте расходов и обязательств.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1,75 км больше, чем 1,7 км, хотя записи похожи. При измерениях важно сравнивать числа по значению, а не только по количеству знаков после запятой.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Скидки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Скидка 0,25 больше, чем 0,2, потому что соответствует 25% вместо 20%. Так сравнивают предложения в магазинах и при подсчёте выгоды.
</a:t>
            </a:r>
            <a:endParaRPr lang="en-US" sz="7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 теме сравнения чисел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чисел показывают, что для правильного ответа можно использовать разные способы: дроби, десятичную запись и перевод смешанных чисел.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записи чисел не мешают сравнению: если способ выбран верно, результат всегда один и тот же.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сравнения рациональных чисел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сравнения рациональных чисел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рациональных чисел становится простым, если помнить порядок на числовой прямой, проверять знак и выбирать удобный способ: общий знаменатель, десятичную запись или модуль.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2026-05-24T16:56:10Z</dcterms:created>
  <dcterms:modified xsi:type="dcterms:W3CDTF">2026-05-24T16:56:10Z</dcterms:modified>
</cp:coreProperties>
</file>