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численность видов меняется и что удерживает её в природе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процессы их регуляции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организмов меняется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редко бывает постоянной: сезоны, корм, размножение, миграции и случайные события постоянно меняют условия жизни. Рост может быть быстрым, но почти всегда упирается в пределы среды и давление конкурентов, хищников и болезней.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популяции и её основные признаки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долго обитающих на общей территории и свободно скрещивающихся между собой. Благодаря этому у неё формируется общий генофонд, который меняется во времени.
</a:t>
            </a:r>
            <a:endParaRPr lang="en-US" sz="984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генофонд популяции не остаётся неизменным: на него влияют наследственная изменчивость, естественный отбор и миграции. Именно поэтому популяция рассматривается как элементарная единица эволюции.
</a:t>
            </a:r>
            <a:endParaRPr lang="en-US" sz="95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состоянии популяции судят по численности, плотности, возрастному и половому составу, пространственному распределению и миграционной активности. Эти признаки показывают не только размер, но и устойчивость группы.
</a:t>
            </a:r>
            <a:endParaRPr lang="en-US" sz="863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состав, соотношение полов и размещение особей в пространстве определяют способность популяции к воспроизводству и выживанию. Чем точнее оценены эти параметры, тем надёжнее прогноз её динамики.
</a:t>
            </a:r>
            <a:endParaRPr lang="en-US" sz="916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важно для экологии, сельского хозяйства и охраны редких видов. Знание их закономерностей помогает сохранять устойчивость экосистем и разумно управлять природными ресурсами.
</a:t>
            </a:r>
            <a:endParaRPr lang="en-US" sz="1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популяции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показателей вместе дают более точную картину состояния популяции, чем одна только численность.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нескольких параметров позволяет увидеть не только размер, но и направление изменений популяции.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общих показателей популяционной экологии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особи распределяются в пространстве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территории особи могут держаться на одинаковом расстоянии друг от друга, если защищают участок и активно конкурируют за пространство. Такое распределение часто связано с территориальностью и снижает прямые столкновения.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относительно однородна, а особи слабо влияют друг на друга, их положение на участке становится непредсказуемым. Тогда соседство определяется скорее случайностью, чем строгими правилами или групповыми связями.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Стадо, колония птиц или пятна растений наглядно показывают групповой тип распределения. Он помогает защищаться, легче находить партнёров и эффективнее использовать ресурсы, особенно когда условия среды неодинаковы.
</a:t>
            </a:r>
            <a:endParaRPr lang="en-US" sz="10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при ограниченных ресурсах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что быстрый рост возможен лишь до тех пор, пока ресурсы не начинают ограничивать дальнейшее увеличение численности.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начального подъёма темпы падают, и популяция стабилизируется около предельного уровня среды.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логистического роста; условные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Внутрипопуляционные факторы регуляции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плотности особи всё острее конкурируют за пищу, территорию, убежища и партнёров. Это снижает успех размножения и ухудшает физическое состояние части популяции.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Скученность усиливает стресс, повышает агрессивность и мешает нормальному развитию молодняка. В таких условиях возрастает риск травм, а жизнеспособность потомства заметно снижается.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плодовитости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становятся дефицитными, взрослые особи тратят больше энергии на выживание, чем на размножение. В результате рождаемость падает, а смертность может расти даже без внешних катастроф.
</a:t>
            </a:r>
            <a:endParaRPr lang="en-US" sz="920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части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нередко запускает уход части животных или расселение молодых особей. Так давление на территорию уменьшается, а у оставшейся группы появляется шанс восстановить баланс.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саморегуляция численности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отрицательной обратной связи в популяции при ограниченных ресурсах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регуляции численности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морозы и резкие сезонные колебания могут быстро изменить выживаемость организмов. Для многих видов именно погодные условия определяют, сможет ли популяция успешно размножаться.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особенно сильно ограничивает растения, а также животных, зависящих от кормовой базы и водопоев. Засуха нередко приводит к резкому падению численности даже без прямого вмешательства человека.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 и сильные морозы действуют скачкообразно: за короткое время они уничтожают часть особей и нарушают привычную структуру популяции. После таких событий восстановление идёт медленно.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укрытия, корма и качество местообитания по-разному важны для растений и животных. Чем сильнее изменена среда, тем труднее популяции сохранять стабильную численность.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хищника и жертвы во времени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численности обычно не совпадают: хищник реагирует на рост добычи с задержкой, а затем сам зависит от её последующего снижения.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связка показывает, что пищевые отношения создают циклические колебания и временной лаг между популяциями.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взаимодействия хищник–жертва; учебный пример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хищников, паразитов и болезней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уменьшают численность популяции и одновременно удаляют наиболее слабых, больных или менее осторожных особей, поддерживая более высокий средний уровень приспособленности в популяции.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паразитизма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часто не убивают хозяина сразу, но снижают его жизнеспособность, замедляют рост, ослабляют иммунитет и уменьшают успех размножения, незаметно подрывая устойчивость популяции.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особенно опасны в плотных скоплениях, где контакты между особями происходят чаще, а возбудитель быстрее передаётся от одного организма к другому.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Хищничество, паразиты и болезни нередко действуют вместе: ослабленные особи становятся более уязвимыми, а падение численности может происходить резко, особенно при неблагоприятных условиях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межвидовая конкуренция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одни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обычно сильнее, потому что особи одного вида предъявляют почти одинаковые требования к пище, территории, укрытиям и партнёрам для размножения.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плотности усиливаются агрессия, стресс и неравенство в доступе к ресурсам; это приводит к снижению плодовитости, ухудшению состояния особей и ослаблению молодняка.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возникает между видами, которые используют одни и те же ресурсы и занимают близкие экологические ниши, поэтому их потребности частично совпадают.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конкуренции может стать разделение ресурсов, смена места обитания, переход на иную пищу или вытеснение одного вида другим в более выгодных условиях.
</a:t>
            </a:r>
            <a:endParaRPr lang="en-US" sz="10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зависящие от плотности популяции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популяция, тем сильнее проявляются ограничивающие воздействия. Таблица показывает, какие процессы быстрее всего меняются при росте численности.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работает как «усилитель» ограничений: по мере скученности возрастает давление конкуренции, инфекций и хищников, а часть особей уходит в расселение.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экологические факторы и регуляция численности популяций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популяция превышает этот предел, ресурсы быстро истощаются, а смертность и стресс растут. Для разных видов такой предел неодинаков и зависит от условий среды.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понятия экологической ёмкости среды из школьного курса экологии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предельный уровень численности показывает, сколько особей территория может устойчиво поддерживать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рост популяции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видны разные группы ограничений: одни действуют постоянно, другие — сезонно или при резких нарушениях среды. Их сочетание определяет реальный предел роста.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ограничитель часто связан с дефицитом пищи, но у конкретного вида ведущим фактором может стать любой другой элемент среды — от воды до хозяйственной деятельности человека.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«Регуляция численности популяций»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 популяции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строительство сокращают площадь пригодных местообитаний, изолируют группы особей и затрудняют обмен между ними, ослабляя устойчивость популяций.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воды, а также шум и световое воздействие меняют условия существования организмов, повышая смертность чувствительных видов и снижая их размножение.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изъятие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рыболовство и сбор редких организмов прямо уменьшают численность популяций; при чрезмерной нагрузке восстановление становится медленным или вовсе невозможным без защиты.
</a:t>
            </a:r>
            <a:endParaRPr lang="en-US" sz="1075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Выгодные нарушителям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наоборот, быстро увеличивают численность в нарушенных экосистемах: синантропные организмы, сорные растения и отдельные вредители хорошо используют изменённую человеком среду.
</a:t>
            </a:r>
            <a:endParaRPr lang="en-US" sz="10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численностью: от учёта к действию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в сельском хозяйстве и охране природы основана на мониторинге, выборе решения и проверке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66" y="2703400"/>
            <a:ext cx="27805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724" y="2703400"/>
            <a:ext cx="27805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179" y="2703400"/>
            <a:ext cx="27805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колебаний численности в природе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рысь: классический цикл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изменения численности зайца-беляка и рыси долго служили классическим примером связи хищника и жертвы. Когда зайцев становится больше, хищник получает больше пищи, а затем численность рыси тоже возрастает. С запаздыванием меняется и численность жертвы.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Саранча: вспышка за короткое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саранчи колебания особенно заметны после тёплых сезонов и при обилии корма. Высокая скорость размножения позволяет популяции быстро перейти от обычного уровня к массовому размножению, что делает такие вспышки опасными для сельского хозяйства.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 насекомые: ритм сезонов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планктона и многих насекомых численность меняется вслед за температурой, влажностью и количеством пищи. Весной и летом она растёт, а в неблагоприятный период снижается, поэтому сезонность становится главным «часовым механизмом» их популяций.
</a:t>
            </a:r>
            <a:endParaRPr lang="en-US" sz="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популяций для человека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 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численности помогает заранее оценивать риск вспышек вредителей, потерь урожая и распространения инфекций, а значит — выбирать меры до возникновения серьёзного ущерба.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численности нужен для составления Красной книги, выбора охраняемых территорий и планирования восстановления местообитаний, когда природным популяциям требуется поддержка.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экология показывает пределы устойчивости экосистем и помогает использовать ресурсы без их истощения, связывая научные данные с практическими решениями общества.
</a:t>
            </a:r>
            <a:endParaRPr lang="en-US" sz="11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Популяции: динамика, пределы, равновесие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меняется под действием ресурсов, биотических связей и среды, а их устойчивость зависит от способности к саморегуляции и разумного отношения человека к природе.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2026-05-29T07:54:43Z</dcterms:created>
  <dcterms:modified xsi:type="dcterms:W3CDTF">2026-05-29T07:54:43Z</dcterms:modified>
</cp:coreProperties>
</file>