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понимаем друг друга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Учимcя слышать слова, видеть чувства и понимать друг друга без ссор.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друг друга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понимают друг друга, в классе и дома становится спокойнее. Легче играть, учиться, просить помощь, благодарить и решать маленькие споры без обид и криков, почти как настоящие миротворцы!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передают смысл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попросить о помощи, задать вопрос и получить ответ. Если говорить коротко и ясно, собеседнику легче понять, что именно нужно и как можно помочь.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строгие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звучать по-разному в разных фразах. Оно бывает добрым, строгим или шутливым, поэтому важно слушать не только слова, но и смысл разговора.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точно называет мысль или чувство, недоразумений становится меньше. Особенно полезно говорить понятно, если нужно уточнить задачу, объяснить своё желание или рассказать о переживаниях.
</a:t>
            </a:r>
            <a:endParaRPr lang="en-US" sz="831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помогают быстрее уловить главную мысль. Длинные и запутанные фразы могут сбить с толку, а простые слова делают разговор спокойным и удобным для всех.
</a:t>
            </a:r>
            <a:endParaRPr lang="en-US" sz="9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помогает узнать настроение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чаще всего говорит о радости и добром настроении. По выражению лица можно понять, что человеку приятно, легко и хочется общаться дальше.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Нахмуренные брови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брови нахмурены, человек может быть недоволен, сердит или чем-то озабочен. Такое лицо подсказывает: сейчас лучше говорить осторожно и спокойно.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губы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глаза могут показывать удивление, а опущенные уголки губ — грусть. Лицо часто рассказывает о чувствах раньше слов, и это очень помогает младшим школьникам.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 фразы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разные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ласково, спокойно или сердито. Сначала мы слышим не только слова, но и то, как их произнесли.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помогает понять шутку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тону голоса легко догадаться, шутит человек или говорит серьёзно. Весёлый голос делает речь дружелюбной, а резкий может испортить даже хорошее сообщение.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и доброжелательно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тёплый тон помогает разговаривать без лишних обид. Когда голос звучит мягко, собеседнику проще слушать, отвечать и не тревожиться.
</a:t>
            </a:r>
            <a:endParaRPr lang="en-US" sz="1042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 ранит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плохих слов нет, а обидеть всё равно можно. Если говорить слишком резко, человек почувствует себя неприятно, даже если смысл фразы был обычным.
</a:t>
            </a:r>
            <a:endParaRPr lang="en-US" sz="9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люди постепенно разбираются в словах, чувствах и смысле разговора.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6930" y="3429876"/>
            <a:ext cx="16762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не перебивает и даёт человеку договорить. Так легче понять всю мысль целиком, а не только её самый первый кусочек.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собеседника, ему приятно и понятно, что его слушают. Взгляд и лёгкий кивок показывают внимание лучше всяких громких слов.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спокойный ответ помогает продолжить разговор без спешки. Фразы вроде «я понял» или «повтори, пожалуйста» делают общение ясным и добрым.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Переспрашиваем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осталось непонятным, лучше задать вопрос, чем угадывать. Вежливое уточнение помогает не ошибиться и показывает уважение к говорящему.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тоже передают смысл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вошёл в класс, улыбнулся и помахал рукой. Одного этого хватило, чтобы все поняли: он рад видеть друзей и готов к разговору.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показала большой палец вверх после совместной работы. Её жест сказал лучше любого длинного объяснения, что всё получилось и можно продолжать дальше.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устал и молчал, рядом тихо присели, кивнули и протянули руку. Никаких лишних слов не понадобилось: добрый жест поддержал и успокоил.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иногда не понимают друг друга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громко разговаривают или звенит звонок, слова слышатся неясно. Тогда человек может уловить только часть сообщения и понять его неправильно.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торопится или очень устал, он слушает невнимательно. Из-за этого даже простая просьба может показаться другой, чем была на самом деле.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трудное или новое слово мешает сразу понять смысл. В таком случае лучше спокойно спросить, что оно означает, чем делать догадку наугад.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мысли пропущена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услышать только начало фразы, легко сделать неверный вывод. Поэтому важно дослушать сообщение до конца, а потом уже отвечать или соглашаться.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уточнить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переспросить часто помогает сразу исправить ошибку. Спокойный вопрос снимает недоразумение и показывает, что собеседник хочет понять правильно.
</a:t>
            </a:r>
            <a:endParaRPr lang="en-US" sz="8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спрашивать, полезно понять, что именно осталось неясным. Тогда вопрос получится коротким и точным, а ответ поможет быстрее разобраться в ситуации.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нужные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кто, что, где, когда, почему и как помогают уточнить смысл. С ними легко узнать детали, не запутывая ни себя, ни собеседника.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полезно повторить смысл своими словами. Так можно убедиться, что всё понято правильно, и при необходимости задать ещё один короткий вопрос.
</a:t>
            </a:r>
            <a:endParaRPr lang="en-US" sz="1205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вопрос лучше произносить спокойно и доброжелательно. Фразы «Правильно ли я понял?» или «Что ты имеешь в виду?» звучат уважительно и ясно.
</a:t>
            </a:r>
            <a:endParaRPr lang="en-US" sz="11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 и доброты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другу грустно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заметила, что Петя сидит тихо и опустил голову после неудачной игры. Она подошла и сказала: «Я рядом». Петя улыбнулся, а потом они вместе придумали, как попробовать ещё раз и не сдаваться.
</a:t>
            </a:r>
            <a:endParaRPr lang="en-US" sz="85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Вика забыла тетрадь и расстроилась. Одноклассник спокойно сказал: «Давай попробуем вместе» и поделился листом. Такие слова не делают чудес, но помогают человеку почувствовать себя спокойнее и смелее.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и мне жаль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доброта звучит очень просто: «спасибо», «мне жаль», «я помогу». Эти фразы похожи на маленькие тёплые ладошки. Они поддерживают человека, когда ему обидно, неловко или трудно начать дело заново.
</a:t>
            </a:r>
            <a:endParaRPr lang="en-US" sz="85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спор мирно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спокойно обсудить проблему и найти справедливое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 семье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дома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не перебивать и дослушивать близких до конца. Тогда легче понять просьбу, не обидеться по ошибке и ответить спокойно, даже если кто-то говорит усталым голосом.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 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сказать: «я рад», «я устал» или «мне обидно», взрослым и детям проще помочь. Честные слова делают дом понятнее и учат не догадываться, а спрашивать прямо.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многое значат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игрушки, накрыть на стол, принести воду или поблагодарить за заботу — всё это показывает внимание. Такие поступки говорят о любви не хуже длинных речей.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делают день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знают, что и когда делать, дома меньше споров. Правила помогают договариваться о времени, порядке и обязанностях, а ещё учат уважать труд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 классе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здороваются, слушают учителя и готовятся к работе. В этот момент важно быть внимательным, чтобы не пропустить задание и не мешать соседу.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договариваются, кто читает, кто пишет и кто отвечает первым. Если роли распределены заранее, работать становится быстрее и спокойнее.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непонятно, лучше сразу спросить. Один честный вопрос помогает избежать смешного недоразумения и исправить ошибку без спора.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проверяют работу, благодарят друг друга и смотрят, всё ли получилось. Так в классе сохраняются порядок, уважение и дружелюбие.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 нужны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длинных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Лена увидела, что подруга стесняется выйти к доске, она просто улыбнулась и кивнула. Этого хватило, чтобы девочка почувствовала поддержку и спокойно сделала первый шаг. Иногда доброе лицо говорит громче любых слов.
</a:t>
            </a:r>
            <a:endParaRPr lang="en-US" sz="90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уронил карандаши, и они рассыпались по полу. Одноклассник молча присел рядом, собрал их и аккуратно протянул коробку. В ответ Петя тоже улыбнулся: без разговоров стало ясно, что рядом настоящий помощник.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жест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хлопка по плечу, поднятого большого пальца или лёгкого объятия, если это уместно. Такие жесты показывают: «Я тебя вижу, ты не один». Главное — чтобы они были добрыми и не мешали другому человеку.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бывают разные привычки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здороваются, смотрят в глаза и показывают уважение по-разному. Это нормально: у каждой семьи и страны есть свои привычки, и они не всегда похожи на наши.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может значить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знак в разных местах может пониматьcя по-разному. Поэтому лучше не торопиться смеяться или удивляться, а сначала внимательно посмотреть и подумать.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непонятно — спрашиваем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помогает избежать неловкости: «Так у вас принято?» или «Что это значит?» Так мы узнаём новое и не обижаем собеседника.
</a:t>
            </a:r>
            <a:endParaRPr lang="en-US" sz="1110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Относимся с уважением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спокойно принимаем чужие привычки, общение становится добрее. Уважение помогает дружить с людьми, даже если они здороваются и ведут себя не так, как мы привыкли.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понял ли я собеседника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понять смысл сообщения и уточнить его, если что-то осталось неясным.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нас хорошими собеседниками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начать беседу спокойно и без колючек. Когда человек здоровается, благодарит и не перебивает, с ним хочется разговаривать снова.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собеседник умеет ждать, пока другой закончит мысль. Он слушает не только слова, но и настроение, поэтому меньше ошибается в выводах и ответах.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прямо и понятно, собеседник быстрее поймёт смысл. Честные слова без лишних догадок помогают избежать путаницы и обид.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голос, улыбка и уважительный взгляд делают разговор приятнее. Даже трудный вопрос звучит мягче, если говорить с доброжелательностью.
</a:t>
            </a:r>
            <a:endParaRPr lang="en-US" sz="10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к дружбе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на переменке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Саша первым поздоровался с новеньким мальчиком и спросил, как его зовут. Тот сразу почувствовал себя спокойнее. Одно простое приветствие превратило неловкую паузу в начало разговора и, возможно, будущей дружбы.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для соседа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заметила, что у соседа по парте сломался карандаш. Она молча протянула свой запасной и улыбнулась. В ответ сосед поблагодарил её, и работать вместе стало легче и веселее, будто задача сама подружилась с детьми.
</a:t>
            </a:r>
            <a:endParaRPr lang="en-US" sz="78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сближает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ребят читали один текст, а потом делили карандаши и помогали друг другу искать буквы. Когда рядом есть помощь и благодарность, даже обычное занятие становится дружным. Так маленькие добрые шаги быстро ведут к дружбе.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начинается с внимания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слушаем, смотрим, спрашиваем и говорим доброжелательно, людям легче понять друг друга. Тогда в семье, в классе и на игре становится меньше ссор и больше дружбы.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2026-05-25T19:29:33Z</dcterms:created>
  <dcterms:modified xsi:type="dcterms:W3CDTF">2026-05-25T19:29:33Z</dcterms:modified>
</cp:coreProperties>
</file>