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неизменного в литературе: как тексты сохраняют смысл сквозь эпохи
</a:t>
            </a:r>
            <a:endParaRPr lang="en-US" sz="2965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формы литературы, но не её главные смыслы?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старших классов: разговор о человеке сквозь эпохи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 классе литература помогает увидеть, как меняются стиль, контекст и жанр, но остаются вечными вопросы о совести, достоинстве, свободе и выборе.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«Вечные темы» как основа литературного процесса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долг, добро и зло, память и страх смерти возвращаются в текстах разных эпох, потому что связаны с базовым человеческим опытом.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время раскрывает эти темы по-своему: через новый сюжет, иной тип героя, особую систему образов и собственный исторический язык.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древнерусской словесности до литературы XX века литература меняет форму высказывания, но не отказывается от разговора о смысле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дороги: движение, в котором сохраняется путь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и Твардовского этот образ расширяется до истории страны. Дорога становится знаком поиска направления, памяти о прошлом и нравственного ориентира.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дорога часто связана с судьбой и размышлением о жизненном пути. Она показывает не только движение, но и внутреннее решение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литературы меняются быстрее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 текста обновляются быстрее всего, потому что именно они первыми реагируют на исторические и культурные перемены.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Наименее устойчивы язык и жанр; наиболее устойчивы смыслы, связанные с человеческими ценностями и нравственным выбором.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школьного курса литературы; условная аналитическая схема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Неизменное содержание и изменчивая художественная форма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смысл может быть выражен в разных художественных системах: романтизм, реализм и модернизм по-разному показывают одиночество человека.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поколений сохраняется как проблема, но в драме он звучит через диалог, а в прозе XX века — через внутреннюю напряжённость и подтекст.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держится на глубинной теме, а форма меняется вместе со стилем, эпохой и авторским методом.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читатель узнаёт знакомую проблему, даже когда она оформлена непривычным языком и композицией.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литературные явления соединяют постоянство и перемены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литература меняет форму быстрее, чем смысловое ядро.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произведение живёт благодаря сочетанию устойчивой идеи и изменчивых способов её выражения.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школьного курса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как пример классики, которая не стареет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«Евгении Онегине» Пушкин ставит вопросы о свободе, ответственности и упущенной возможности, которые остаются понятными каждому новому поколению.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«Капитанской дочке» особенно заметны темы чести, верности и нравственного выбора, соединённые с ясным и точным повествованием.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Пушкина размышления о времени, памяти и любви звучат просто, но не теряют глубины, поэтому его тексты продолжают читаться как живые.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в культуре: от реального объекта к символу памяти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и XXI веках память о писателях поддерживают музеи, новые издания, электронные архивы и цифровые библиотеки, где одна ценность получает разные формы сохранения.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памятник — это не только камень или статуя, но и знак культурной памяти. В стихотворении Пушкина устойчивость связывается прежде всего со словом и поэтической славой.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литературных эпох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эпохами не разрывают традицию, а постепенно меняют её язык, художественные приёмы и способы изображения человека.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новее эпоха, тем сложнее форма, но ключевые вопросы о человеке и нравственном выборе сохраняются.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истории русской литературы; хронологическая схема школьного курса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возникает новое при сохранении старого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жизненного опыта эпохи к теме, которая сохраняет узнаваемость у читателя.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литературы как человек в процессе изменения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входит в сюжет с привычными представлениями о себе и мире, но уже в первых столкновениях обнаруживает внутреннее несоответствие между убеждениями и реальностью.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заставляют его действовать, ошибаться и сравнивать себя с другими; именно в этот момент проявляются слабости, скрытые мотивы и первые признаки перемены.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 пониманию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утрату, конфликт или нравственный выбор герой начинает видеть последствия своих поступков и иначе оценивает собственную жизнь, ответственность и отношения с людьми.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герой сохраняет своё ядро, но уже иначе понимает себя; литература показывает не исчезновение личности, а её внутреннюю перестройку.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и что остаётся в образе героя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какие стороны литературного характера быстрее поддаются изменению, а какие обеспечивают его узнаваемость и нравственную цельность.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зависят от эпохи и авторского метода, но нравственная основа характера делает героя цельным и узнаваемым.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над литературным героем в произведениях XIX–XX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Чехов: неизменные человеческие слабости в новой художественной форме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«Ионыче», «Человеке в футляре» и «Вишнёвом саде» раскрывается одна и та же человеческая слабость — страх перемен и самообман, но передана она через подтекст, паузы и точную бытовую деталь.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избегает громких эффектов и внешней патетики: его герои часто говорят обыденно, однако в этой сдержанности особенно отчётливо видны застой, внутренняя усталость и неспособность к решительному шагу.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классические тексты читаются по-новому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текст входит в разные эпохи, поэтому акценты смещаются: меняются вопросы, с которыми читатель подходит к произведению.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влияет сильнее всего; сюжет остаётся опорой, но смысл обновляется через интерпретацию.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механизмов чтения классической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2735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27349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78278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78286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подлинности в литературе и в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 начинает доминировать над содержанием, текст производит впечатление яркости, но перестаёт убеждать глубиной мысли и внутренней необходимостью.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 вглядывания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Поверхностное восприятие сводит произведение к сюжету или краткому пересказу, хотя смысл литературы раскрывается только в вдумчивом чтении и сопоставлении деталей.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Шаблоны в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аналогичный риск проявляется как привычка мыслить готовыми формулами, подменяя личное отношение к миру набором чужих образов и реакций.
</a:t>
            </a:r>
            <a:endParaRPr lang="en-US" sz="757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ради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Подлинность сохраняется там, где художественная форма не маскирует мысль, а помогает ей стать точнее, глубже и убедительнее для читателя.
</a:t>
            </a:r>
            <a:endParaRPr lang="en-US" sz="8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литературная традиция сохраняет ценности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нравственной идеи к культурной памяти через художественный образ и новое чтение.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читатель и скорость перемен в восприятии текста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особенно важны навык медленного чтения и способность задавать тексту точные вопросы: только так можно увидеть не оболочку, а нравственный и смысловой центр произведения.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книги, аудиоформаты и экранизации сделали литературу доступнее, но одновременно ускорили чтение: читатель чаще обращается к фрагментам, чем к целому произведению.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неизменного в литературе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произведение можно читать как систему вложенных уровней: от формы слова к устройству мира текста и далее к общечеловеческим смыслам.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уровень, тем медленнее он меняется; наиболее устойчивыми оказываются смыслы, связанные с опытом человека.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Теоретическое обобщение по литературоведческому анализу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живёт в изменении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не застывает: она остаётся значимой, потому что новые эпохи по-разному раскрывают её вечные вопросы о человеке, совести, свободе и ответственности.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2026-05-23T21:29:58Z</dcterms:created>
  <dcterms:modified xsi:type="dcterms:W3CDTF">2026-05-23T21:29:58Z</dcterms:modified>
</cp:coreProperties>
</file>