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наречиями на -о и -е: как выбрать правильное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НЕ пишется слитно, а когда раздельно.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нужно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 -о и -е встречаются очень часто, а ошибка в НЕ может изменить смысл фразы. Чтобы писать верно, нужно учитывать не только правило, но и контекст предложения.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наречия на -о и -е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отвечают на вопросы как? и в какой степени? и помогают точно описать действие, признак или состояние: быстро, громко, интересно, спокойно.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наречий на -о и -е не склоняются и не спрягаются. Их форма остаётся одинаковой, поэтому важнее всего понимать смысл слова в предложении.
</a:t>
            </a:r>
            <a:endParaRPr lang="en-US" sz="1178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НЕ меняют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частицей НЕ такие слова могут обозначать либо отрицание признака, либо новое качество, близкое по смыслу к другому слову, например: неясно, недалеко.
</a:t>
            </a:r>
            <a:endParaRPr lang="en-US" sz="1172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показывают, как происходит действие: тихо, внимательно, смело. Они могут уточнять не только поступок, но и состояние человека или предмета.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097" y="1835776"/>
            <a:ext cx="576516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с наречиями пишется слитно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выбирают в двух основных случаях: если слово без НЕ не употребляется и если его можно заменить близким по смыслу словом без НЕ.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связано либо со словарной традицией, либо с передачей нового признака, а не простого отрицания.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орфографии: НЕ с наречиями на -о и -е.
</a:t>
            </a:r>
            <a:endParaRPr lang="en-US" sz="9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без НЕ не употребляются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как словарные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существуют только с НЕ: нелепо, невзначай, невмоготу, невтерпёж, невпопад, невдомёк. Их написание нельзя определить по обычной проверке.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входит в слово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случаях частица уже стала частью самого слова. Поэтому отделять её нельзя: написание всегда остаётся слитным, даже если смысл кажется отрицательным.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узнавать по виду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лучше всего запоминать как готовые орфограммы. В упражнениях они часто встречаются отдельно, без дополнительных подсказок в предложении.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не меняет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рядом есть другие слова, сам наречный корень не отделяет НЕ. Такая форма закреплена в языке и не зависит от выбора автора.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списком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список частотных слов помогает быстро узнавать их в тексте и не тратить время на лишние сомнения при письме.
</a:t>
            </a:r>
            <a:endParaRPr lang="en-US" sz="11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написание: основные случаи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нужно проверять в контексте: одно и то же слово может писаться по-разному в зависимости от 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связано с цельным значением слова, а раздельное — с явным отрицанием или выбором между признаками.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правила «НЕ с наречиями на -о и -е».
</a:t>
            </a:r>
            <a:endParaRPr lang="en-US" sz="9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 НЕ с наречием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правилу орфографии.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при противопоставлении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«а» показывает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противопоставление с союзом а, НЕ пишется раздельно: не близко, а далеко. Здесь автор специально сравнивает два признака.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противопоставления слово может писаться иначе. Поэтому важно читать всё предложение целиком, а не опираться только на внешний вид наречия.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помогает увидеть, что речь идёт не о новом слове, а об отрицании одного признака и замене его другим: не громко, а тихо.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«Вовсе не» звучит решительно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«Это вовсе не просто» слово вовсе подчёркивает сильное отрицание. Оно помогает понять, что признак не подходит совсем, а не ослабляется или уточняется.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«Далеко не» усиливает отказ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«далеко не ясно» показывает, что признак отвергается очень резко. Усилитель далеко делает отрицание заметным и обычно требует раздельного написания.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«Совсем не» и «отнюдь не»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оборотах «совсем не случайно» и «отнюдь не легко» усилитель помогает автору прямо отвергнуть признак. Такие сочетания удобно выделять на карточках и запоминать как сигнальные.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Слова-усилители отрицания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замену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можно заменить словом без НЕ и смысл предложения не меняется, чаще всего пишется слитно: неинтересно — скучно, небыстро — медленно.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оттенок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 помогает понять, что перед нами не отрицание, а другое качество. В таких случаях НЕ входит в значение слова и не отделяется от него.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синонимом подходит не для всех слов, но в простых случаях она очень удобна. Она помогает быстро выбрать написание и не ошибиться в контексте.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подобрать синоним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сравнения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примеры и обратите внимание, как одно и то же слово меняет написание в зависимости от контекста.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предложения, противопоставление и усилители отрицания определяют выбор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«Не с наречиями на -о и -е»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30615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вовсе, далеко, отнюдь и часто совсем усиливают отрицание, поэтому после них наречие обычно пишется раздельно: вовсе не смешно, далеко не близко.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всего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совсем может обозначать не только отрицание, но и меру признака. Поэтому проверяют не отдельное слово, а общий смысл предложения и его оттенок.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усилитель подчёркивает, что признак отвергается, выбирают раздельное написание. Такой способ помогает не ошибиться в предложениях с похожими по виду конструкциями.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вовсе не, совсем не, далеко не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 тогда, когда ученик смотрит только на форму слова и не проверяет контекст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ошибки, связанные с невниманием к смыслу: именно контекст, а не внешний вид слова, помогает выбрать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«Не с наречиями на -о и -е»
</a:t>
            </a:r>
            <a:endParaRPr lang="en-US" sz="9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наречие от краткого прилагательного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отвечает на вопрос как? и относится к действию: Он ответил плохо. Краткое прилагательное связано с предметом или состоянием: Решение плохо.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зависит от сказуемого, а краткое прилагательное само входит в состав сказуемого. От этой роли зависит выбор правила написания НЕ.
</a:t>
            </a:r>
            <a:endParaRPr lang="en-US" sz="1193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внешнюю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окончание ещё не означает одну и ту же часть речи. В школьных заданиях важно смотреть не только на слово, но и на его функцию.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сообщает, как происходит действие, перед вами наречие. Если оно характеризует предмет или ситуацию как состояние, вероятнее краткое прилагательное.
</a:t>
            </a:r>
            <a:endParaRPr lang="en-US" sz="11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 НЕ с наречиями на -о и -е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опорные примеры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по 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пары, где НЕ образует новое качество: неясно — туманно, негромко — тихо, неинтересно — скучно. Здесь слово без НЕ легко подбирается по смыслу.
</a:t>
            </a:r>
            <a:endParaRPr lang="en-US" sz="1132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после усилителей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вовсе не, далеко не, отнюдь не, совсем не часто требуют раздельного написания: вовсе не трудно, далеко не близко. Они подчёркивают отрицание.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при противопоставлении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выбор между двумя признаками, пишите раздельно: не громко, а тихо; не весело, а грустно. Союз, а сразу подсказывает правило.
</a:t>
            </a:r>
            <a:endParaRPr lang="en-US" sz="1056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стоит выучить слова, которые без НЕ не употребляются: нелепо, невпопад, невдомёк, невзначай. Такие формы лучше держать в памяти как готовые.
</a:t>
            </a:r>
            <a:endParaRPr lang="en-US" sz="10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частотных слов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нужно запомнить сразу: одни пишутся слитно по словарной традиции, другие — по 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быстро распознавать устойчивые формы, но в предложении всё равно важно проверять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минимум по теме «Не с наречиями на -о и -е»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смысла помогают выбрать написание: отрицание признака или новое качество.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наречий с НЕ важно не только правило, но и значение. Слитное написание часто создаёт новое качество, а раздельное подчёркивает отрицание.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по теме «Не с наречиями на -о и -е»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тренировки по теме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этапов показывает, какие действия выполняются увереннее, а какие ещё требуют повторного разбора и тренировки.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обычно удаётся распознавать признаки, а самая трудная часть — самостоятельная проверка ошибок по 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учебной тренировки по теме «Не с наречиями на -о и -е»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орфограмме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определите часть речи, затем проверьте контекст: без НЕ, синоним, противопоставление или усилитель отрицания. Именно смысл подсказывает правильное написание.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2026-05-28T16:48:49Z</dcterms:created>
  <dcterms:modified xsi:type="dcterms:W3CDTF">2026-05-28T16:48:49Z</dcterms:modified>
</cp:coreProperties>
</file>