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строения пищеварительной системы и ключевые темы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строение пищеварительной системы и значение ротовой полости в пищеварении.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превращает еду в питательные вещества, необходимые для роста и энергии. Её нарушение ведёт к болезням и ослаблению иммунитета, особенно у подростков.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пищеварительная система так важна для организма?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 — место первичной обработки пищи, здесь начинается механическое измельчение и химическое расщепление.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и пищевод служат проводниками, направляя пищу в желудок, обеспечивая безопасное глотание.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выполняет функцию хранения и продолжения химического разложения благодаря желудочному соку.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и толстая кишка завершают переваривание и всасывание питательных веществ в кровь и подготовку к выведению.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пищеварения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ротовой полости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элементы ротовой полости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ротовой полости расположены разные по форме зубы, мышечный язык, твёрдое и мягкое нёбо. Протоки трёх пар слюнных желёз обеспечивают слюноотделение.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и восприимчивые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оболочка защищает ткани от травм и участвует в восприятии вкуса, играя важную роль в начале пищеварения.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335" y="2511713"/>
            <a:ext cx="424462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334" y="4753825"/>
            <a:ext cx="424462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3802" y="4753825"/>
            <a:ext cx="424462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Резцы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и плоские зубы в передней части рта предназначены для разрезания пищи на порции для прокусывания.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Клыки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Заострённые зубы служат для разрывания и удержания пищи, способствуют эффективному измельчению твёрдых продуктов.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Премоляры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Играют роль в перетирании и измельчении пищи, обеспечивая подготовку её к глотанию и дальнейшему расщеплению.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Моляры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зубы, расположенные в задней части рта, интенсивно перемалывают пищу до однородного состояния.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зубов и их функции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языка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структура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состоит из мышц, что обеспечивает его гибкость и подвижность. Это помогает перемешивать пищу и формировать пищевой комок для глотания.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сосочки и речь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языке расположены вкусовые сосочки, распознающие пять вкусов. Кроме того, язык участвует в артикуляции, обеспечивая чёткое произношение слов.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Локализация и роль слюнных желёз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Околоушные железы находятся возле ушей и обеспечивают выделение значительной части слюны для увлажнения пищи.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Поднижнечелюстные железы расположены под челюстью и выделяют слюну с ферментами для первичного пищеварения.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Подъязычные железы находятся под языком и выделяют слизистую слюну, способствующую склеиванию пищевого комка.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134057"/>
            <a:ext cx="7101300" cy="2589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слюны и их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состав слюны: вода, муцин, ферменты, соли, а также лизоцим, обеспечивающие механическую, химическую и защитную функции.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обеспечивает комплексное начало пищеварения и защиту ротовой полости.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обработка пищи в ротовой полости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смачивает пищу, образуя скользкий комок, что предотвращает травмы слизистой и облегчает продвижение по пищеварительному тракту.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измельчают пищу на мелкие частицы, облегчая проглатывание и дальнейшее пищеварение. Язык перемешивает её, обеспечивая однородность массы.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ферментативная активность облегчает последующее переваривание пищи в других отделах пищеварительной системы.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 амилаза в слюне начинает разлагать крахмал на мальтозу уже во рту, что запускает процесс пищеварения углеводов.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крупные молекулы, такие как белки и жиры, практически не подвергаются расщеплению на этом этапе из-за отсутствия соответствующих ферментов.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Ферментативная обработка пищи в ротовой полости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Поднижнечелюстные железы обеспечивают основную часть слюноотделения, особенно во время приёма пищи.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оптимального увлажнения ротовой полости зависит от слаженной работы всех трёх пар желез.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секреции слюны между железами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Выделяемая суточная масса слюны способствует склеиванию пищевых частиц и обеспечивает комфортное глотание.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1.5 л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слюны ежедневно выделяется для формирования и продвижения пищевого комка по пищеварительному тракту.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2022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обработки пищи в ротовой полости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схема на основе учебных материалов по биологии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глотания дыхательные пути временно закрываются, что предотвращает попадание пищи в трахею и удушье.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контакте пищевого комка с корнем языка возникает автоматический глотательный рефлекс, запускающий серию мышечных сокращений в глотке.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глотки быстро сокращаются, обеспечивая безопасное и беспрепятственное перемещение пищи в пищевод.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Весь процесс глотания занимает всего 1–2 секунды, обеспечивая эффективное и безопасное продвижение комка дальше по пищеварительному тракту.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Глотание: начало продвижения пищи по пищеварительному тракту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как фактор иммунной защиты ротовой полости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Лизоцим в составе слюны разрушает клеточные стенки бактерий, выполняя барьерную функцию и снижая риск инфекций.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выделение слюны помогает очищать полость рта от остатков пищи и патогенных микроорганизмов, поддерживая её здоровье.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Кариес разрушает зубную эмаль, ухудшая жевательную функцию и вызывая болезненные ощущения.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Ксеростомия — недостаток слюны — вызывает сухость во рту, затрудняя процесс глотания и способствуя образованию язв.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Гингивит приводит к воспалению десен, что способствует дискомфорту и повышает риск инфекций.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функций ротовой полости и их влияние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ротовой полости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уход за зубами
</a:t>
            </a:r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Чистка зубов два раза в день и использование зубной нити удаляют налёт и предотвращают развитие кариеса и гингивита.
</a:t>
            </a:r>
            <a:endParaRPr lang="en-US" sz="1584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визиты к стоматологу
</a:t>
            </a:r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осмотры один-два раза в год помогают своевременно выявлять и лечить заболевания полости рта.
</a:t>
            </a:r>
            <a:endParaRPr lang="en-US" sz="1607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и ограничение сладостей
</a:t>
            </a:r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потребления сахара и газированных напитков снижает риск повреждения зубной эмали и развития кариеса.
</a:t>
            </a:r>
            <a:endParaRPr lang="en-US" sz="13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всю жизнь человек вырабатывает примерно 25 000 литров слюны, что сопоставимо с наполнением нескольких небольших бассейнов.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700 видов микроорганизмов обитает во рту, большинство из которых не вредны и даже полезны для пищеварения.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языке расположено множество вкусовых сосочков, способных распознавать пять основных вкусов: сладкий, солёный, кислый, горький и умами.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рецепторы постоянно обновляются, поддерживая чувствительность ко вкусам даже в зрелом возрасте.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Любопытные факты о ротовой полости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пищеварения во рту — фундамент всей системы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процессы разгрызания и смачивания пищи обеспечивают облегчение последующих этапов пищеварения и лучшую усвояемость питательных веществ.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механическое измельчение снижает нагрузку на желудок и кишечник, уменьшая риск проблем с пищеварением.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053" y="0"/>
            <a:ext cx="4667994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0400" y="932250"/>
            <a:ext cx="61020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ротовой полости в обеспечении эффективного пищеварения и здоровья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в ротовой полости — ключевой этап, стартующий превращение пищи в полезные вещества и защищающий организм от инфекций благодаря механической, химической и иммунной функциям.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2026-05-09T22:30:47Z</dcterms:created>
  <dcterms:modified xsi:type="dcterms:W3CDTF">2026-05-09T22:30:47Z</dcterms:modified>
</cp:coreProperties>
</file>