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ресурсы мирового развития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задает стартовые возможности, но не определяет будущее окончательно.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фактор экономического выбора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вода, рельеф и ресурсы влияют на сельское хозяйство, транспорт, энергетику и расселение. Но сегодня решающими становятся не только богатства недр, а технологии, инфраструктура и качество управления.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природных условий и природных ресурсов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65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особенности природы, которые создают удобства или трудности для жизни и хозяйства: климат, рельеф, воды, почвы и растительность.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1625" y="1785854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ресурсами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компоненты природы, которые человек использует в экономике: полезные ископаемые, вода, лес, плодородные почвы, энергия ветра и солнца.
</a:t>
            </a:r>
            <a:endParaRPr lang="en-US" sz="1268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581059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сроки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бывают возобновимыми, невозобновимыми и условно возобновимыми; от этого зависит скорость их использования и риск истощения.
</a:t>
            </a:r>
            <a:endParaRPr lang="en-US" sz="1268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376258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не бывает бесплатным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Добыча, транспортировка и переработка требуют вложений, создают потери и часто сопровождаются экологическими последствиями для территорий.
</a:t>
            </a:r>
            <a:endParaRPr lang="en-US" sz="1268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171437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природная среда может быть преимуществом для одной страны и серьезным ограничением для другой, если не хватает технологий или капитала.
</a:t>
            </a:r>
            <a:endParaRPr lang="en-US" sz="12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потребления первичной энергии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 мира меняется медленно: спрос на энергию растет быстрее, чем доля чистых источников.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по-прежнему доминирует, но низкоуглеродные источники постепенно усиливают позиции.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международной энергетической статистики, около 2023 года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распределения ресурсов на карте мира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Восток: нефть, которая меняет правила игры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нефтяные бассейны сформировали здесь мировую специализацию на экспорте энергоресурсов. Это усилило политическое влияние региона и сделало его ключевым узлом мировой торговли сырьем.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Бразилия: вода как стратегическое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становится не менее важной, чем полезные ископаемые. Обилие водных ресурсов поддерживает сельское хозяйство, энергетику и промышленность, а также повышает устойчивость территорий к засухам.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Чили, Гвинея и Австралия: сырье и глобальные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руды, бокситы и другие минералы связывают отдаленные регионы с мировыми рынками. Их добыча влияет на экспорт, занятость и место страны в международном разделении труда.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ресурсные преимущества регионов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ресурсы усиливают экспортную специализацию регионов и формируют их хозяйственный профиль.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дают конкурентные преимущества, но часто закрепляют зависимость от экспорта сырья и колебаний мировых цен.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ресурсных профилей регионов мира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 как ограничители развития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усложняют прокладку дорог, железных дорог и трубопроводов, повышают стоимость строительства и изолируют отдельные районы от крупных рынков.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области с дефицитом влаги ограничивают земледелие, делают водоснабжение дорогим и усиливают зависимость хозяйства от ирригации.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мерзлота, сильные морозы и короткий вегетационный период увеличивают издержки строительства, обслуживания инфраструктуры и ведения сельского хозяйства.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погодные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наводнения, ураганы и пожары нарушают транспорт, разрушают посевы и заставляют людей и предприятия приспосабливаться к риску.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ресурсы превращаются в экономический результат
</a:t>
            </a:r>
            <a:endParaRPr lang="en-US" sz="200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ресурса от поиска до доходов и развития территории.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стресс по регионам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промышленности усиливает конкуренцию за воду даже в районах, где ранее дефицит не казался критическим.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засушливые и густонаселенные регионы, где спрос на воду растет быстрее запасов.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региональных оценок FAO и WRI Aqueduct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продовольственная безопасность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обеспечивают питание растений, удерживают влагу и формируют урожайность. Без сохранения почвенной структуры устойчивое сельское хозяйство становится невозможным.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Эрозия, засоление, истощение, загрязнение и опустынивание снижают качество земель. Особенно быстро деградация идет там, где землю используют слишком интенсивно.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плодородие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удобрения, орошение, севооборот и точное земледелие. Эти методы позволяют уменьшить потери и поддерживать урожайность без чрезмерной нагрузки на почву.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безопасностью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почвы деградируют, растут риски дефицита продовольствия, ценовых скачков и зависимости от импорта. Поэтому охрана земель — это вопрос не только экологии, но и 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и их климатическая роль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продукция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обеспечивают древесину, целлюлозу, бумагу, биомассу и лекарственное сырьё. Они остаются важной основой лесной промышленности, но их ценность не сводится только к хозяйственному использованию.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отличаются высоким биоразнообразием и быстрым ростом древесной массы, а бореальные — преобладанием хвойных пород и большей ролью в лесном и целлюлозном хозяйстве северных стран.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газ, удерживают влагу, смягчают температурные колебания и поддерживают почвообразование. Поэтому их сохранение влияет не только на природу, но и на устойчивость экономики.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наибольшего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Амазония, бассейн Конго и Юго-Восточная Азия особенно уязвимы из-за вырубки, пожаров и расширения сельскохозяйственных площадей. Потеря лесов ускоряет деградацию экосистем и усиливает климатические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потребления первичной энергии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энергопотребления показывает, что мировая экономика по-прежнему опирается на ископаемое топливо, хотя доля низкоуглеродных источников постепенно увеличивается.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энергобаланса идет медленно: спрос на нефть, уголь и газ остается высоким, но рост чистой энергетики уже меняет будущую структуру рынка.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мировой энергетики по данным BP Statistical Review of World Energy и Energy Institute, последние доступные обобщенные оценки
</a:t>
            </a:r>
            <a:endParaRPr lang="en-US" sz="7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будущего и их применение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материалы, без которых трудно развивать электронику, энергетику и транспорт нового поколения.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востребованы ресурсы, которые обеспечивают переход к цифровой и низкоуглеродной экономике; их значение растет вместе с технологической сложностью производства.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современной промышленности и энергетики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мировая энергетика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Текущая структура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сохраняет ведущую роль в мировом энергобалансе, потому что уже встроено в транспорт, промышленность и энергосистемы большинства стран.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инфраструктура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Энергопереход требует накопителей энергии, модернизации сетей, строительства новых мощностей и крупных инвестиций. Он снижает выбросы, но повышает спрос на редкие металлы и оборудование.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сдвиг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ветровая энергетика расширяются благодаря снижению стоимости технологий, государственным программам поддержки и росту спроса на более чистую энергию.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дефицит ресурсов превращается в конфликт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экономического и политического напряжения вокруг дефицитных или стратегически ценных ресурсов.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катастрофы и уязвимость экономики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Наводнения, засухи и пожары разрушают дороги, жилье, посевы и предприятия. Чем плотнее застройка и слабее защита, тем больше материальный ущерб и дольше восстановление хозяйства.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 цепочках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 часто нарушаются поставки продовольствия, топлива и товаров первой необходимости. Это приводит к росту цен, задержкам производства и дополнительной нагрузке на транспорт и логистику.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вынуждены временно или надолго менять место жительства, особенно если пострадали рабочие места и инфраструктура. В таких условиях возрастает нагрузка на города и социальные службы.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уязвимость выше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риски характерны для территорий со слабой инфраструктурой, высокой плотностью населения и ограниченными средствами защиты. Там даже умеренное стихийное бедствие может вызвать долгий экономический спад.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ресурсов и уровня развития стран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доходы и структура экономики зависят не только от наличия ресурсов, но и от способности превращать сырье в сложную продукцию.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дают шанс на развитие, но результат определяют институты, технологии, образование и перерабатывающая промышленность внутри страны.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сравнение типичных моделей экономики; без привязки к одной статистической базе
</a:t>
            </a:r>
            <a:endParaRPr lang="en-US" sz="7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050" y="1238150"/>
            <a:ext cx="23445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512" y="3001300"/>
            <a:ext cx="273525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75" y="3015520"/>
            <a:ext cx="355200" cy="28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потерь в сетях, капельное орошение и повторное использование воды помогают снижать дефицит в городах и сельском хозяйстве, где конкуренция за водные ресурсы особенно высока.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сбор, переработка и повторное использование материалов уменьшают нагрузку на свалки, экономят сырье и позволяют сокращать издержки производства без лишнего ущерба для природы.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охрана почв и ограничение разрушительной добычи помогают сохранять биоразнообразие, поддерживать водный режим и предотвращать дальнейшую деградацию территорий.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энергетика и снижение выбросов уменьшают климатические риски, но требуют продуманного планирования, экологического контроля и международного сотрудничества между странами.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природопользование как условие будущего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ресурсного потенциала стран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сравнивать не только богатство недр, но и способность страны использовать их в долгосрочном развитии.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по себе ресурсный запас не гарантирует успеха; решающими становятся управление, инфраструктура, переработка и способность снижать зависимость от сырьевого экспорта.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подходы географии и экономики природопользования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задает старт, а развитие определяют решения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создают для стран разные стартовые возможности, но итог развития формируют люди: через технологии, образование, институты и ответственное отношение к ресурсам.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2026-06-02T22:04:40Z</dcterms:created>
  <dcterms:modified xsi:type="dcterms:W3CDTF">2026-06-02T22:04:40Z</dcterms:modified>
</cp:coreProperties>
</file>