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Рахманинов: музыка, которая умеет петь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великим мелодистом, чья музыка звучит как живой голос.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Рахманинов: композитор, которого помнят во всём мире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Рахманинов жил в 1873–1943 годах. Он родился в Новгородской губернии, учился в Москве и позже жил за границей. Его помнят за мелодии, которые легко узнать и невозможно забыть.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семье, где любили музыку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с ранних лет слышал музыку дома. Мать играла на фортепиано, и мальчик быстро потянулся к инструменту, будто рояль сам звал его в гости.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был тонкий слух и очень хорошая память. Он легко запоминал услышанное, а потом мог долго повторять и развивать мелодии в уме.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домашние уроки и музыкальные впечатления стали началом большого пути. Именно так в семье, где любили музыку, вырос будущий композитор.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 и первый большой успех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Рахманинов учился у строгих и опытных педагогов — Николая Зверева и Антона Аренского. Здесь он много трудился, развивал технику и учился слушать музыку очень внимательно. Эти годы стали для него настоящей школой мастерства.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консерватория стала важной школой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 лет Рахманинов написал оперу «Алеко» и сразу привлёк к себе внимание. П. И. Чайковский высоко оценил его талант, а это было огромной честью для молодого композитора. Так пришёл первый громкий успех.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«Алеко» принесла первое признание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называют великим мелодистом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Рахманинова мелодии тянутся широко и свободно, словно их поёт человеческий голос. Их приятно слушать и легко запомнить.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Певучие мелодии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передают радость, грусть, надежду и свет. Поэтому музыка Рахманинова трогает слушателей даже без слов.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спокойная и медленная мелодия у него не скучная. Она звучит мягко, тепло и очень поэтично, как добрая песня.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даже в тишине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музыке часто слышатся колокольные перезвоны. Они придают звучанию особую торжественность, как будто музыка раскрывает большой праздник.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краски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Рахманинов-пианист: сильные руки и точная игра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был блестящим пианистом-виртуозом. Его большие руки помогали брать широкие аккорды, а звуки под его пальцами получались особенно мощными и ясными.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его точность и спокойствие на сцене. Он не делал лишних движений и играл так уверенно, будто рояль слушался его с первого раза.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много выступал в России, Европе и США. Публика поражалась его мастерству и долго помнила выступления, после которых хотелось снова слушать музыку.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неудачи — новый старт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провала Первой симфонии в 1897 году Рахманинов очень переживал. Ему казалось, что музыка исчезла, а сочинять стало почти невозможно.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врача Николая Даля вернула ему спокойствие и уверенность. Потом Рахманинов снова начал писать музыку, и вскоре появились произведения, которые принесли ему большой успех.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трудность превратилась в победу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Рахманинова от творческого кризиса к новому успеху после помощи Николая Даля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фортепианный концерт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написал Второй концерт в 1901 году. Это одно из самых известных его произведений, которое слушают и любят во многих странах мира.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звучит и сильно, и нежно одновременно. Именно поэтому его часто исполняют на больших сценах, а слушатели ждут каждую новую тему с интересом.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концерта звучит торжественная музыка, будто поднимается занавес. Потом появляется широкая лирическая мелодия, очень тёплая и красивая.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фортепианный концерт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концерт Рахманинов написал в 1909 году. Его считают одним из самых трудных произведений для пианиста, потому что партия очень сложная и требует большой выносливости.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трудные пассажи у Рахманинова звучат красиво. Он умеет сделать сложность не сухой, а певучей и выразительной, почти как в сказке.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этом концерте стремительная и яркая. Она словно мчится вперёд, а потом снова собирается в мощный музыкальный поток.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концерт любит не только исполнителей, но и слушателей. В нём есть сила, блеск и настоящая музыкальная драматичность, которая захватывает с первых звуков.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«Вокализ» — музыка без слов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«Вокализ» Рахманинов написал для голоса без слов, и именно поэтому он звучит так необычно. Певице не нужны слова — достаточно одного гласного звука. От этого мелодия кажется особенно чистой, словно она разговаривает с нами сама.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поёт голос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пьесе нет сюжета, но в ней много чувства. Музыка плавно поднимается и опускается, как спокойное дыхание. Слушатель легко представляет певицу у рояля и тонкую нотную линию, которая тянется, будто луч света.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Нежность, свет и лёгкая грусть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Рахманинов создавал большие музыкальные картины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оркестр передаёт образы, настроение и движение, почти как в большом музыкальном рассказе.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«Остров мёртвых» и «Весна»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соединяет мощное звучание, мелодию и хор, и его большие сочинения становятся похожими на живые картины.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стиль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обращается к крупным формам и учится строить музыку так, чтобы она звучала широко и выразительно.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Симфонические замыслы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37075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750" y="170107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8000" y="170107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корни в его музыке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мелодиях Рахманинова часто слышны строгие и светлые интонации церковного пения. Они придают музыке особую глубину и спокойное, торжественное настроение.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напевы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любил звук колоколов и передавал его в фортепиано и оркестре. Из-за этого его музыка звучит широко, мощно и немного празднично, словно над городом звенят колокола.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живя за границей, Рахманинов сохранял в музыке образ Родины. Поэтому его сочинения часто вызывают чувство тепла, простора и родной земли.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и человек сцены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Рахманинов выглядел очень собранным. Он дирижировал спокойно и строго, внимательно следя за каждым звуком. Для него музыка была не украшением, а серьёзной работой, где нельзя ошибиться.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выступал в Большом театре и с оркестрами в разных странах. Публика запоминала его высокий рост, сосредоточенный взгляд и уверенные движения. Такой артист не суетился — он просто точно делал своё дело.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этапы жизни композитора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главные события жизни Сергея Рахманинова — от рождения до мировой славы.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музыку Рахманинова особенной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мелодии очень длинные и певучие. Они словно не шагают, а мягко плывут, поэтому их легко запомнить и приятно напевать про себя.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Рахманинова слышны сильные аккорды и широкое звучание. То она звучит тихо и задумчиво, то вдруг становится торжественной, как большой праздничный зал.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композитора есть свой неповторимый почерк. Слушатель узнаёт его по особому размаху, душевности и ощущению, будто музыка говорит человеческим голосом.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в мире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отъезда из России Рахманинов много выступал за границей. Его слушали в больших залах Европы и США, где публика встречала его как выдающегося пианиста и композитора.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Концертные залы Европы и Америки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делал записи на грампластинках, и благодаря им мы можем услышать его манеру игры. Это помогло его музыке путешествовать по миру ещё быстрее, чем поезда и пароходы.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Записи, которые сохранили его игру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необычный для пианиста рост помогал ему в игре, хотя сам композитор оставался очень собранным и строгим на сцене.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Сергее Рахманинове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таким был рост Рахманинова, и из-за очень больших рук он легко брал широкие аккорды на рояле.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необычный для пианиста рост помогал ему в игре, хотя сам композитор оставался очень собранным и строгим на сцене.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86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 см
</a:t>
            </a:r>
            <a:endParaRPr lang="en-US" sz="78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услышать в его музыке сегодня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Рахманинова часто звучат в больших концертных залах. Их любят и музыканты, и слушатели, потому что в них есть красота, сила и очень живое чувство.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концертах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выбирают Рахманинова, чтобы показать, как мелодия может быть длинной, певучей и выразительной. Дети быстро узнают его особое звучание.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исполняют Второй концерт, «Вокализ» и прелюдии. Эти пьесы помогают услышать, как красиво может «петь» фортепиано.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фортепианном репертуаре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музыка подходит для кино: она умеет создавать настроение без лишних слов. Иногда одна мелодия сразу делает сцену грустной, торжественной или мечтательной.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фильмах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Рахманинов остаётся любимым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писал музыку, которая звучит честно, красиво и по-человечески близко. Его мелодии легко узнать, трудно забыть и очень приятно слушать снова и снова.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2026-05-24T22:19:51Z</dcterms:created>
  <dcterms:modified xsi:type="dcterms:W3CDTF">2026-05-24T22:19:51Z</dcterms:modified>
</cp:coreProperties>
</file>