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знак: маленькая буква с большой работой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буква, которая помогает словам звучать и писаться правильно.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мягкий знак помогает русским словам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звучит сам, но делает слова понятнее: показывает мягкость, разделяет звуки и помогает не путать похожие формы.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согласных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многих согласных мягкий знак показывает, что звук нужно произнести мягко. Так читаются слова лень, пень, дверь и гусь.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ь мы не слышим, но без него слово может показаться другим. Он как тихий помощник: стоит рядом и подсказывает, как читать.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мягкий знак, слово часто теряет привычное звучание. Иногда оно становится грубее, а иногда его труднее узнать с первого взгляда.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одна буква меняет слово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— 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ел и ель похожи только на первый взгляд. Одна маленькая буква меняет не только чтение, но и значение. Рядом с такими словами удобно показать два очень похожих предмета, которые легко перепутать.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буква — и уже другое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угол — уголь хорошо показывает силу мягкого знака. Без ь это одно слово, а с ь — совсем другое. Для картинки подойдут два предмета, похожих по форме, но разных по названию.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множественным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брат и братья тоже помогают заметить важную роль мягкого знака. Одна буква меняет форму слова и его смысл. На иллюстрации можно показать одного ребёнка и целую дружную компанию.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97" y="1935525"/>
            <a:ext cx="20115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конце слова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в женских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ночь, мышь, вещь и печь мягкий знак стоит в конце и подсказывает, что слово нужно читать мягко.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подсказка для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ь не звучит, но помогает правильно произнести слово. Она как маленький знак-подсказка: не мешает, а направляет чтение.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слышится мягкость перед концом, мягкий знак часто нужен. Поэтому полезно читать слово медленно и внимательно.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ь не ставится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в словах мужского рода мягкий знак обычно не пишется: ключ, нож, малыш. Лишняя буква тут не нужна.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нужен ли мягкий знак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порядок действий помогает не ошибиться в словах с мягким знаком.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Разделительный мягкий знак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Разделительный мягкий знак стоит между согласной и буквами е, ё, ю, я, и. Он не делает согласную мягкой, а помогает звукам не слипаться.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семья, вьюга, платье и ручьи после согласной слышится короткий звук [й]. Именно поэтому слово звучит ясно и красиво.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полезно читать по слогам. Тогда сразу видно, где ь разделяет звуки и помогает слову стать понятным.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ь не было, некоторые слова читались бы совсем иначе. Мягкий знак здесь работает как маленькая перегородка между звуками.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глаголах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глаголах мягкий знак помогает узнать форму слова. Он часто встречается во 2-м лице единственного числа: пишешь, читаешь, строишь, несёшь.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повелительных формах ь тоже нужен: сядь, встань, отрежь. Он делает приказ или просьбу короткой и понятной.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не каждое похожее слово пишется с ь. Например, правильно говорить и писать положи, а не положь. Тут важно запомнить образец.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числительных и знакомых словах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числительных мягкий знак встречается в словах пять, шесть и семь. Он помогает правильно записать число и не потеряться в письме.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 есть в словах восемь и девять. Эти слова часто повторяются, поэтому их удобно запоминать целиком.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мягкий знак живёт в словах тетрадь, словарь и пальто. Такие слова встречаются часто, как старые знакомые.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видит эти слова, тем быстрее запоминает их написание. Тут помогает и чтение, и аккуратное списывание.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согласной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стоит после буквы, которую нужно сделать мягкой, или между звуками, которые нельзя смешивать. Он очень маленький, но совсем не скромный: работу выполняет большую.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спрятался мягкий знак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ь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выделить ь цветом, его сразу видно в слове. Тогда легче понять, где он помогает читать мягко, а где разделяет звуки, как аккуратная маленькая перегородка.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04838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словах с мягким знаком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нужную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мягкий знак теряется в словах, где он уже стал привычным: ночь, дочь, тетрадь, лошадь. Если читать слово медленно, ошибка быстрее заметна, и буква возвращается на своё место.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лишний 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мягкий знак появляется там, где он не нужен: дом, стол, кит, рот. Лишняя буква не помогает, а только мешает читать и делает запись неверной, как лишний шаг в танце.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по 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сравнить слово с правильным написанием и прислушаться к его звучанию. Образец, чтение вслух и внимательный взгляд помогают заметить, нужен ли мягкий знак.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мягкого знака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понять, нужен ли ь в слове и какую роль он выполняет.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с мягким знаком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 пары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смотрят на похожие слова и замечают, как одна буква меняет звучание: угол — уголь, ёлка — ель, банка — банька.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лишнюю или нужную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игровой карточке нужно решить, где мягкий знак помогает слову, а где он был бы лишним. Это похоже на маленькую языковую загадку.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Прочитай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вслух становится слышно, мягко ли звучит согласная и не разделяются ли звуки. Так правило запоминается гораздо лучше.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Составь свою пару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придумывают новые примеры и проверяют их вместе. Чем больше таких мини-игр, тем увереннее рука пишет мягкий знак.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стихах и загадках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стихотворении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слово ночь звучит особенно мягко и спокойно. Рядом с ним легко представить снежный двор, тихий свет окна и пушистый след на снегу. Мягкий знак делает рифму плавной и нежной.
</a:t>
            </a:r>
            <a:endParaRPr lang="en-US" sz="913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печь и добрые рифмы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часто встречаются слова печь и помочь. Они помогают строить ритм и делают строки запоминающимися. А ещё такие слова сразу подсказывают: здесь мягкий знак нужен, иначе рифма рассыплется.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Мышь, которая любит тишину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мышь в сказке или загадке всегда выглядит смешно и очень аккуратно. Её имя пишется с мягким знаком, и именно он помогает слову звучать мягко, почти шёпотом, как и положено сказочному герою.
</a:t>
            </a:r>
            <a:endParaRPr lang="en-US" sz="83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мягкий знак не нужен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твёрдых согласных мягкий знак не пишется: дом, стол, сон, кит. Эти слова и без ь читаются понятно, поэтому лишняя буква только запутает читателя.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ставят ь и тогда, когда он не помогает различать слова или формы. Если мягкость не нужна для смысла, буква становится лишней и нарушает правильное написание.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проверить слово медленным чтением. Если согласный остаётся твёрдым и ничего не разделяется, мягкий знак не нужен. Умная проверка экономит место и спасает от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роли мягкого знака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буква ь может выполнять разные задачи в зависимости от места в слове.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запоминания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и повторяй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день, тень, лень и конь удобно читать по несколько раз. Так глаз привыкает к букве ь, а рука запоминает её место в слове без лишних подсказок.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Списывай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списывает слова дождь, тетрадь и письмо, он лучше замечает, где стоит мягкий знак. Аккуратное списывание помогает запомнить написание почти как рисунок.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семь и семья полезно произносить медленно и чётко. Тогда легче услышать, где нужна мягкость, а где ь разделяет звуки и помогает слову звучать правильно.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любимые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Вьюга, конь и дождь встречаются в книжках, тетрадях и рассказах. Чем чаще такие слова попадаются на глаза, тем спокойнее мягкий знак остаётся в памяти.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знакомы каждому школьнику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часто прячется в словах, которые дети видят каждый день: тетрадь, пальто, словарь. Он словно тихий помощник, который всегда сидит на своём месте и не просится в гости без дела.
</a:t>
            </a:r>
            <a:endParaRPr lang="en-US" sz="85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с мягким знаком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обычной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встретить и в обычной речи: дверь, помощь, семья, учитель. На картинке особенно хорошо смотрятся рюкзак, тетрадь и осенний дождь — все они подсказывают, где мягкий знак нужен.
</a:t>
            </a:r>
            <a:endParaRPr lang="en-US" sz="8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путать мягкий знак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слово медленно и вслух. Так легче услышать мягкость согласного и понять, нужна ли буква ь, а не ставить её наугад, как невидимую заплатку.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 на конец слова. Если он оканчивается на мягкий согласный или на шипящий в слове женского рода, мягкий знак часто становится настоящим спасателем.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образцом тоже очень помогает. Когда рядом есть правильное написание, ошибка быстро становится заметной, а мягкий знак перестаёт убегать и прятаться.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согласной стоят е, ё, ю, я, и, проверь разделительный ь. Он не смягчает букву, а помогает звукам не толкаться и звучать по правилам.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знак: маленькая буква с большой пользой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слышно, но его работа очень важна. Он делает слова мягче, помогает звукам дружить и спасает от ошибок. Без него русский язык был бы менее точным и гораздо капризнее.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2026-05-21T21:14:24Z</dcterms:created>
  <dcterms:modified xsi:type="dcterms:W3CDTF">2026-05-21T21:14:24Z</dcterms:modified>
</cp:coreProperties>
</file>