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двух уравнений первой степени с двумя неизвестными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находить пару чисел по двум условиям.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ситуация задаётся сразу двумя условиями, удобно использовать систему уравнений. Такие задачи помогают находить неизвестные в покупках, движении, возрасте, стоимости и количестве предметов одновременно, без лишних проб и ошибок.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системой уравнений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уравнения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двух уравнений первой степени с двумя неизвестными — это два линейных уравнения, записанных рядом. Они описывают одну задачу, но с двумя условиями одновременно.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уравнения записывают как ax + by = c и dx + ey = f. Буквы x и y обозначают неизвестные, а числа и коэффициенты задают связь между ними.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называют пару чисел x и y, которая делает верными оба уравнения сразу. Если хотя бы одно уравнение не выполняется, такая пара не подходит.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 именно совместное значение двух неизвестных, а не решать каждое уравнение отдельно. Поэтому важно проверять, подходит ли найденная пара сразу для обеих записей.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и его график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уравнению — своя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первой степени можно изобразить на координатной плоскости как прямую линию. Это делает алгебраическую запись наглядной и помогает увидеть связь между числами и графиком.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 точек достаточно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прямую, обычно находят две точки, подходящие уравнению, и соединяют их. Чем точнее выбраны точки, тем легче затем прочитать решение по графику.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одной плоскости изображены две прямые, их общая точка показывает решение системы. Координаты этой точки удовлетворяют обоим уравнениям одновременно.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не пересекаются, общих точек нет, а если совпадают, решений бесконечно много. Значит, расположение графиков сразу подсказывает, сколько решений имеет система.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систем по числу решений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прямых помогает понять, сколько решений имеет система двух линейных уравнений.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определяется тем, как расположены прямые: пересечение даёт одно решение, параллельность — ни одного, совпадение — бесконечно много.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графиков линейных уравнений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подстановки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определить, какую переменную проще выразить через другую. Чаще всего выбирают ту, у которой коэффициент равен 1 или −1, чтобы избежать дробей и лишних вычислений.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через другую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одного уравнения находят выражение для выбранной переменной. Получается формула, в которой одна буква записана через вторую, а само уравнение становится удобным для дальнейших действий.
</a:t>
            </a:r>
            <a:endParaRPr lang="en-US" sz="1306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во второе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найденное выражение заменяют во втором уравнении. Так система превращается в обычное уравнение с одной неизвестной, которое уже можно решить известным способом.
</a:t>
            </a:r>
            <a:endParaRPr lang="en-US" sz="129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одной переменной её подставляют обратно в удобное уравнение и находят вторую. В конце обязательно записывают ответ парой чисел и проверяют его.
</a:t>
            </a:r>
            <a:endParaRPr lang="en-US" sz="13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подстановкой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решении системы методом подстановки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 называют способом исключения неизвестного. Его смысл в том, чтобы сложить или вычесть уравнения так, чтобы одна переменная исчезла и осталось одно уравнение.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коэффициенты при одной переменной уже равны, а иногда их нужно сделать одинаковыми по модулю. Для этого одно или оба уравнения умножают на подходящее число.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 удобен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полезен, если после приведения коэффициентов уравнения складываются без сложных дробей. Тогда решение получается быстро и аккуратно, без лишних преобразований.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получается в итоге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исключения одной переменной находят другую, затем подставляют её обратно и получают вторую. Как и в других способах, ответ обязательно проверяют.
</a:t>
            </a:r>
            <a:endParaRPr lang="en-US" sz="13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 вида уравнений и того, насколько удобно выполнять преобразования без ошибок.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 чаще дают точный ответ, а графический способ лучше показывает смысл решения и число ответов.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способов решения систем двух линейных уравнений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 на координатной плоскости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две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сначала представляют как прямую на координатной плоскости. Для построения обычно достаточно двух точек, найденных по уравнению, чтобы точно провести линию.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общую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прямых показывает решение системы. Её координаты одновременно подходят обоим уравнениям, поэтому именно они и являются искомой парой чисел.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имеют общих точек, значит система не имеет решений. Это легко увидеть на рисунке ещё до вычислений, если построение выполнено аккуратно.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совпадают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совпадают, каждая точка этой линии подходит обоим уравнениям. Тогда система имеет бесконечно много решений, а ответом служит вся прямая.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коэффициентам определить число решений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коэффициентов помогает быстро понять взаимное расположение прямых и заранее определить число решений системы.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коэффициентам можно сделать вывод без построения графика: совпадение отношений указывает на совпадение или параллельность прямых, а различие — на одно решение.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сравнения коэффициентов для систем двух линейных уравнений.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решения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пару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найденные значения x и y и подставьте их сразу в оба уравнения. Так вы увидите, действительно ли пара чисел подходит к системе, а не только к одному равенству.
</a:t>
            </a:r>
            <a:endParaRPr lang="en-US" sz="1564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подстановки получаются верные равенства в каждом уравнении, решение найдено правильно. Особенно внимательно проверяйте вычисления с отрицательными числами, дробями и после преобразования уравнений.
</a:t>
            </a:r>
            <a:endParaRPr lang="en-US" sz="1519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ответ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удобно оформлять в виде пары (x; y), чтобы не перепутать порядок переменных. Такая запись помогает избежать ошибок, когда значения близки или получены в ходе сложных вычислений.
</a:t>
            </a:r>
            <a:endParaRPr lang="en-US" sz="15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систем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из-за самой идеи метода, а из-за невнимательности при записи и вычислениях. Поэтому полезно делать короткую паузу на проверку каждого шага.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трудности связаны со знаками и преобразованием уравнений. Если проверять каждый этап, количество ошибок заметно снижается.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при решении систем двух уравнений.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жизненной задачи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 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общая сумма покупки и количество предметов, можно обозначить цену каждого товара буквами x и y. Тогда два условия превращаются в систему, которую удобно решать по шагам.
</a:t>
            </a:r>
            <a:endParaRPr lang="en-US" sz="1257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участника движутся по разным маршрутам, в условии обычно даны расстояние, время или скорость. Эти данные позволяют составить два уравнения и найти неизвестные величины одновременно.
</a:t>
            </a:r>
            <a:endParaRPr lang="en-US" sz="1257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и стоимость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билетах часто сравнивают два вида цен или количество взрослых и детских билетов. Система помогает связать стоимость с числом билетов и получить точный ответ.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ответ для двух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таких задач один: неизвестных два, а условий тоже два. Поэтому система уравнений становится удобным инструментом для поиска согласованного решения, которое подходит обоим ограничениям.
</a:t>
            </a:r>
            <a:endParaRPr lang="en-US" sz="12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системы по условию задачи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переводе текстовой задачи в систему двух уравнений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алгебры и координатной плоскости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где сходятся два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решение системы можно представить как точку на координатной плоскости. Если координаты этой точки удовлетворяют обоим уравнениям, значит, она лежит на обеих прямых одновременно. Именно поэтому пересечение прямых и есть искомый ответ.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как 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не только вычисляют, но и изображают. На плоскости оно становится прямой, а система показывает, где две такие прямые встречаются, расходятся или совпадают. Так алгебра помогает увидеть смысл задачи глазами геометрии.
</a:t>
            </a:r>
            <a:endParaRPr lang="en-US" sz="11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 для двух прямых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прямых на плоскости полностью определяет число решений системы.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систем двух линейных уравнений есть только три основных варианта. Чтобы понять число решений, достаточно посмотреть, как расположены две прямые на плоскости.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интерпретация систем двух линейных уравнений.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тема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помогают находить неизвестные по двум условиям и проверять, согласуются ли между собой данные в задаче.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физических задачах система уравнений связывает величины, которые меняются одновременно, например расстояние, время и скорость.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расчётах стоимости, количества и цены удобно выражать два неизвестных через два условия и получать точный результат.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Покупки, билеты, возраст и число предметов — всё это примеры, где система уравнений помогает быстро найти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перед проверочной работой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готовиться по короткому плану: сначала повторить определения, затем потренироваться на нескольких примерах и отдельно проверить, как оформляется ответ.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элементы темы одинаково важны: без определения, методов и проверки решение легко становится неточным.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структура темы «Системы двух уравнений первой степени с двумя неизвестными».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унести с урока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двух линейных уравнений учат находить одну пару чисел по двум условиям. Если понимать смысл прямых на плоскости, выбирать удобный способ и проверять ответ, задачи решаются уверенно.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2026-05-29T10:52:37Z</dcterms:created>
  <dcterms:modified xsi:type="dcterms:W3CDTF">2026-05-29T10:52:37Z</dcterms:modified>
</cp:coreProperties>
</file>