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русской культуры: вершина национального культурного развития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XIX века — взлёт литературы, музыки, живописи, театра и архитектуры.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условия формирования эпохи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золотого века связывают с 1800–1850-ми годами: усиливается самодержавие, растёт роль университетов и печати, расширяется круг образованных читателей. Цензура сдерживала общественную мысль, но культурный рост продолжался, а в искусстве заметнее становились темы личности, свободы и судьбы страны.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период называют «золотым»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половине XIX века сложилась зрелая русская национальная литература на современном языке, где отточенность формы поддерживает глубину смысла.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стали говорить о личности, долге, свободе, чести, неравенстве и национальной истории — поэтому их читали, обсуждали и переводили за пределами России.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времени сформировался классический канон: последующие поколения опирались на него, развивая традицию в литературе, живописи и музыке.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центры золотого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культурная жизнь распределялась по разным «узлам»: государственная сцена и академическая среда дополнялись университетской средой и частной культурой усадеб.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центров усиливало контакт идей: официальные институции, городские сообщества и домашние кружки вместе создавали эффект общего культурного подъёма.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 материалам учебной литературы по истории русской культуры XIX века (точных числовых данных не приводится).
</a:t>
            </a:r>
            <a:endParaRPr lang="en-US" sz="6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рождение современного литературного языка
</a:t>
            </a:r>
            <a:endParaRPr lang="en-US" sz="1927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Онегин»: язык, который звучит как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в стихах Пушкин выстраивает современную интонацию: точность слова сочетается с гибким ритмом. Роман работает как портрет эпохи — и как школа читательского внимания. Именно поэтому «Онегин» стал ориентиром для всей последующей поэзии.
</a:t>
            </a:r>
            <a:endParaRPr lang="en-US" sz="779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«Борис Годунов»: история в голосе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как личная ответственность сталкивается с государственными решениями. В «Борисе Годунове» исторический сюжет не «прячется» за хроникой: психологическая драматургия заставляет сопереживать и думать. Это один из ключевых шагов к зрелому литературному языку.
</a:t>
            </a:r>
            <a:endParaRPr lang="en-US" sz="75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«Маленькие трагедии»: ясность мысли и глубина переживания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«Маленькие трагедии» Пушкин соединяет ясную форму с напряжённой внутренней логикой героев. Короткие пьесы учат видеть, как конфликт рождается из нравственного выбора. Здесь особенно ощущается психологизм и мастерство языка.
</a:t>
            </a:r>
            <a:endParaRPr lang="en-US" sz="8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Гоголь: новые темы русской литературы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сделал главным предметом изображения столкновение сильной личности с обществом: одиночество, внутренняя разорванность и трагедия целого поколения.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«Герое нашего времени» психологический анализ становится основой прозы, позволяя читателю следить за ходом мысли и внутренними мотивами героев.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 «Ревизоре» и «Мёртвых душах» обнажил социальные пороки: бюрократию, лицемерие и духовную пустоту, превращая художественный текст в форму общественной критики.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автора расширили границы литературы — она стала не только развлечением или украшением речи, но инструментом разговора о реальности и нравственных проблемах.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46299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Журналы, критика и литературная среда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 «площадка»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«Современник» и «Отечественные записки» давали авторам возможность публиковаться и спорить о смысле происходящего. Тексты сопровождались обсуждением общественных вопросов, а не существовали отдельно от жизни.
</a:t>
            </a:r>
            <a:endParaRPr lang="en-US" sz="657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 и кружки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салоны и кружки собирали писателей, критиков, студентов и образованное дворянство. В этих сообществах идеи проверялись разговором, а новые темы быстрее находили читателя.
</a:t>
            </a:r>
            <a:endParaRPr lang="en-US" sz="714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как общественный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Белинский усилил роль литературной критики: искусство рассматривалось вместе с нравственными и социальными вопросами. Позиция критика становилась частью общественного обсуждения будущего России.
</a:t>
            </a:r>
            <a:endParaRPr lang="en-US" sz="692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Общенациональный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проза и критика воспринимались как элементы одного диалога. Через литературу формулировались вопросы о свободе, ответственности и судьбе страны — и потому культура становилась «всеобщей».
</a:t>
            </a:r>
            <a:endParaRPr lang="en-US" sz="70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театр и актёрская школа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С. Щепкин стал символом правдивой актёрской игры: переживание роли становилось естественным, а не декларативным. Драматургия Грибоедова, Гоголя и позднее Островского связывала театр с актуальными конфликтами современной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театр первой половины XIX века развивался как общественная и художественная сфера, где зритель учился видеть характеры и причины поступков. На сценах Малого и Александринского театров укреплялась реалистическая манера.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и становление национальной музыки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показало: русская музыка может быть самостоятельной художественной системой, а не продолжением западных образцов. Благодаря этому Глинка стал опорой для композиторов последующих поколений, задав направление национального развития.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И. Глинка создал основу русской классической оперы, где европейская музыкальная форма сочетается с национальными интонациями. Особенно ярко это видно в «Иване Сусанине» («Жизнь за царя», 1836) и в «Руслане и Людмиле».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Живопись: историческая картина, портрет и реализм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половине XIX века особенно заметны К. П. Брюллов и А. А. Иванов. Брюллов прославился монументальностью и эффектной композицией, соединяя внешнюю зрелищность с психологической выразительностью.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«Последний день Помпеи» получила международное признание и закрепила за исторической живописью статус важного жанра. Через драматический сюжет художник передавал состояние человека на грани катастрофы.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Иванов создал масштабное полотно «Явление Христа народу», где центральной стала идея духовного преображения. Наряду с исторической картиной ведущими жанрами оставались портрет и произведения, обращённые к нравственной проблематике.
</a:t>
            </a:r>
            <a:endParaRPr lang="en-US" sz="11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491104"/>
            <a:ext cx="4009200" cy="21578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золотого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подбирает ключевые работы эпохи: у каждого автора указаны произведение и год создания, а также кратко раскрыто историко-культурное значение произведения.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произведения показывают общую тенденцию эпохи: от сатиры нравов и «портрета» общества — к психологической прозе и национальной музыкальной школе.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Учебно-справочные сведения по русской литературе XIX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складывалась классика золотого 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культурных факторов: кризис и рост самосознания → развитие образования и печати → литературная среда → зрелый язык и синтез форм → создание наследия.
</a:t>
            </a:r>
            <a:endParaRPr lang="en-US" sz="7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расширение читательской среды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и Петербургский университеты стали опорой подготовки образованной молодежи и будущей интеллигенции. Их влияние распространялось на дискуссии, чтение и дальнейшие профессиональные занятия.
</a:t>
            </a:r>
            <a:endParaRPr lang="en-US" sz="94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Гимназии и пансионы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Гимназии, частные пансионы и домашнее образование увеличивали число грамотных читателей. Возрастала аудитория, для которой книги и периодика становились частью повседневной интеллектуальной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печать и книжные издания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печать и книжные издания распространялись быстрее, чем в XVIII веке. Это ускоряло обмен идеями и формировало устойчивый круг постоянных читателей.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 пределы сословности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оставалась во многом дворянской, но постепенно выходила за рамки узкого сословного круга. Так она становилась общенациональным явлением, а не только «внутренним разговором» элиты.
</a:t>
            </a:r>
            <a:endParaRPr lang="en-US" sz="9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общественная мысль в 1820–1840-х годах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1820–1840-е литература все чаще воспринималась как способ размышления о судьбе страны, а не только как художественное развлечение.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«искусства» к «общественному разговору» видно по усилению тем: крепостное право, конфликт идей, «маленький человек» и ответственность личности.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описанным тенденциям периода (точных количественных рядов в исходных данных не задано).
</a:t>
            </a:r>
            <a:endParaRPr lang="en-US" sz="6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городской облик эпохи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золотого века господствовали поздний классицизм и ампир: формы становились строже, композиции — торжественнее. В Петербурге и Москве возводили площади, дворцы, театры и соборы, задавая ритм городской жизни.
</a:t>
            </a:r>
            <a:endParaRPr lang="en-US" sz="1091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мастера — К. И. Росси, А. Д. Захаров и А. Н. Воронихин — формировали облик столиц империи, связывая отдельные здания в ансамбли. Тем самым архитектура работала на цельность пространства.
</a:t>
            </a:r>
            <a:endParaRPr lang="en-US" sz="1188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выразительные фасады и масштабы архитектура передавала идеи порядка, государственности и величия. Город становился «витриной» эпохи, где искусство помогало ощущать историческую миссию государства.
</a:t>
            </a:r>
            <a:endParaRPr lang="en-US" sz="111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тема: история, фольклор и народный характер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как ключ к национальному характеру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Росло внимание к народной песне, сказке и крестьянскому миру: через них пытались понять «русский характер» и его связь с традицией. Обращение к народу помогало осмыслить самобытность России без простого подражания Западу.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«память»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усилился интерес к древнерусской истории и к тому, как прошлое влияет на настоящее. Авторы и художники стремились увидеть в исторических сюжетах внутреннюю логику развития страны и человека.
</a:t>
            </a:r>
            <a:endParaRPr lang="en-US" sz="9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разных искусств в культуру золотого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 доминирование литературы: она чаще всего задавала тон общенациональным темам, а остальные искусства усиливали эффект синтеза.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подчеркивает, что «золотой век» был не набором одиночных шедевров, а системой: литература давала идеи, музыка, театр и живопись расширяли их эмоционально и зримо.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качественным формулировкам исходного описания (точные проценты не приведены).
</a:t>
            </a:r>
            <a:endParaRPr lang="en-US" sz="7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1854" y="1170300"/>
            <a:ext cx="3490791" cy="2802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и их новаторство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авторов, их сферу творчества и главное новаторство, которое закрепило за эпохой статус точки поворота в культуре XIX 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фигур эпохи сходится в одном: они расширяли выразительные возможности жанров, превращая искусство в инструмент анализа личности и общества.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сведения по персоналиям и направлениям русской культуры XIX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53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золотого века в русской и мировой культуре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эпохи закрепились в школьной программе и стали опорой для культурной памяти. Тексты Пушкина, Лермонтова и Гоголя читают как образцы художественного мастерства.
</a:t>
            </a:r>
            <a:endParaRPr lang="en-US" sz="849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сюжеты и интонации золотого века вошли в театральный репертуар. Драматургия и сценические решения продолжают вдохновлять режиссеров и актеров.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национальная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Глинки сохраняет значение не только как исторический фундамент, но и как живой источник образов. Национальная опера помогает воспринимать русскую культуру в мировом контексте.
</a:t>
            </a:r>
            <a:endParaRPr lang="en-US" sz="799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стандарты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Брюллова и Иванова воспринимается как эталон композиции и нравственного напряжения. Благодаря этому эпоха становится частью глобального разговорa о человеке и достоинстве.
</a:t>
            </a:r>
            <a:endParaRPr lang="en-US" sz="794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«золотой век» так важен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создал прочную национальную культурную систему, где литература стала ведущей формой духовной жизни. Он доказал способность русской культуры сочетать европейские формы и собственную самобытность, формируя идентичность до наших дней.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2026-05-12T22:17:17Z</dcterms:created>
  <dcterms:modified xsi:type="dcterms:W3CDTF">2026-05-12T22:17:17Z</dcterms:modified>
</cp:coreProperties>
</file>