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линия трапеции: важное свойство для задач по геометрии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середину трапеции и использовать её свойство?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о трапеции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среднюю линию, нужно различать основания, боковые стороны и высоту трапеции. Эти элементы помогают точно строить чертёж, измерять отрезки и решать задачи без лишних вычислений.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650" y="1126104"/>
            <a:ext cx="3971400" cy="3758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средней линии трапеции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41750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положение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отрезок параллелен обоим основаниям трапеции. Поэтому по рисунку его легко узнать: он идёт в том же направлении, что и основания, но находится между ними.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280825" y="37090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она одна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Середины боковых сторон определяются однозначно, значит, и средняя линия в трапеции только одна. Другой такой отрезок построить нельзя.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280825" y="11259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это такое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линия трапеции — это отрезок, который соединяет середины двух боковых сторон. Он всегда расположен внутри фигуры и помогает связать её основные элементы.
</a:t>
            </a:r>
            <a:endParaRPr lang="en-US" sz="13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среднюю линию трапеции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построения по сторонам трапеции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400" y="3119279"/>
            <a:ext cx="8593200" cy="1745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средней линии внутри трапеции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478296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основаниями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длина всегда больше меньшего основания и меньше большего. Поэтому по одному взгляду на рисунок можно понять, что средняя линия занимает промежуточное положение.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4686596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подписать на рисунке
</a:t>
            </a:r>
            <a:pPr algn="l" indent="0" marL="0">
              <a:lnSpc>
                <a:spcPct val="115000"/>
              </a:lnSpc>
              <a:buNone/>
            </a:pPr>
            <a:r>
              <a:rPr lang="en-US" sz="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удобно отметить верхнее и нижнее основания, боковые стороны, середины боковых сторон и саму среднюю линию. Это делает построение наглядным и понятным.
</a:t>
            </a:r>
            <a:endParaRPr lang="en-US" sz="1203" dirty="0"/>
          </a:p>
        </p:txBody>
      </p:sp>
      <p:sp>
        <p:nvSpPr>
          <p:cNvPr id="12" name="Text 4"/>
          <p:cNvSpPr txBox="1"/>
          <p:nvPr/>
        </p:nvSpPr>
        <p:spPr>
          <a:xfrm>
            <a:off x="6894875" y="1550057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расположение помогает увидеть, как связаны все элементы трапеции. Это особенно полезно, когда нужно проверить построение или объяснить решение задачи.
</a:t>
            </a:r>
            <a:endParaRPr lang="en-US" sz="1222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фигуры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линия проходит между основаниями и не выходит за пределы трапеции. На чертеже она выглядит как отрезок, расположенный примерно посередине всей фигуры.
</a:t>
            </a:r>
            <a:endParaRPr lang="en-US" sz="12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линия равна среднему арифметическому оснований, поэтому формула позволяет быстро находить неизвестный отрезок без сложных построений.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средней линии трапеции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см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длина средней линии, если основания равны 10 см и 6 см.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26795"/>
            <a:ext cx="4782600" cy="17372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оснований и длины средней линии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длина средней линии зависит от суммы оснований. Все примеры подтверждают одно и то же правило.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линия зависит только от оснований и всегда равна половине их суммы.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средней линии трапеции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средняя линия при разных основаниях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увеличение оснований обычно ведёт к увеличению средней линии. При этом она остаётся между их значениями.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линия растёт вместе с основаниями, но всегда сохраняет промежуточную длину.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средней линии трапеции
</a:t>
            </a:r>
            <a:endParaRPr lang="en-US" sz="8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формула средней линии работает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976" y="1351350"/>
            <a:ext cx="34617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Параллельные сечения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внутри трапеции провести отрезки, параллельные основаниям, их длины будут плавно меняться от меньшего основания к большему. Это создаёт постепенный переход по всей высоте.
</a:t>
            </a:r>
            <a:endParaRPr lang="en-US" sz="1225" dirty="0"/>
          </a:p>
        </p:txBody>
      </p:sp>
      <p:sp>
        <p:nvSpPr>
          <p:cNvPr id="11" name="Text 3"/>
          <p:cNvSpPr txBox="1"/>
          <p:nvPr/>
        </p:nvSpPr>
        <p:spPr>
          <a:xfrm>
            <a:off x="510976" y="2487951"/>
            <a:ext cx="34617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Середина 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линия находится ровно посередине между основаниями. Поэтому её длина отражает не верхнее и не нижнее значение, а промежуточный результат между ними.
</a:t>
            </a:r>
            <a:endParaRPr lang="en-US" sz="1225" dirty="0"/>
          </a:p>
        </p:txBody>
      </p:sp>
      <p:sp>
        <p:nvSpPr>
          <p:cNvPr id="12" name="Text 4"/>
          <p:cNvSpPr txBox="1"/>
          <p:nvPr/>
        </p:nvSpPr>
        <p:spPr>
          <a:xfrm>
            <a:off x="510976" y="3624550"/>
            <a:ext cx="34617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Среднее арифметическое
</a:t>
            </a:r>
            <a:pPr algn="l" indent="0" marL="0">
              <a:lnSpc>
                <a:spcPct val="115000"/>
              </a:lnSpc>
              <a:buNone/>
            </a:pPr>
            <a:r>
              <a:rPr lang="en-US" sz="6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равномерного изменения ширины трапеции длина средней линии совпадает со средним арифметическим оснований. Именно поэтому формула работает для любых трапеций.
</a:t>
            </a:r>
            <a:endParaRPr lang="en-US" sz="122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650" y="1126104"/>
            <a:ext cx="3971400" cy="3758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середины боковых сторон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41750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по клеткам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рисунок выполнен на клетчатой бумаге, середину удобно определить по числу клеток. Главное — чтобы обе части отрезка были равны.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280825" y="37090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отметки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ошибка в середине боковой стороны приводит к неправильной средней линии. Поэтому на чертеже полезно сразу показывать равные отрезки по обе стороны от точки.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280825" y="1125950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линейкой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Середину отрезка находят, измерив его длину и разделив её пополам. Затем отмечают точку, отстоящую от концов на одинаковое расстояние.
</a:t>
            </a:r>
            <a:endParaRPr lang="en-US" sz="13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нахождение средней линии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вычислений и обратных преобразований по формуле средней линии трапеции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известной средней линии легко восстановить второе основание, если использовать формулу в обратном порядке.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средней линии трапеции: m = (a + b) / 2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см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получается как сумма оснований в примере с средней линией 11 см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длину средней линии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показаны только те величины, которые действительно входят в формулу и определяют результат.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средней линии зависит от оснований, а высота используется в других формулах и на её значение не влияет.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«Средняя линия трапеции», школьная геометрия
</a:t>
            </a:r>
            <a:endParaRPr lang="en-US" sz="8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средней линии с площадью трапеции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5325" y="2322208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известна средняя линия и высота, площадь трапеции находят очень быстро по формуле S = m · h. Это удобно, потому что не нужно отдельно работать с двумя основаниями.
</a:t>
            </a:r>
            <a:endParaRPr lang="en-US" sz="1222" dirty="0"/>
          </a:p>
        </p:txBody>
      </p:sp>
      <p:sp>
        <p:nvSpPr>
          <p:cNvPr id="10" name="Text 3"/>
          <p:cNvSpPr txBox="1"/>
          <p:nvPr/>
        </p:nvSpPr>
        <p:spPr>
          <a:xfrm>
            <a:off x="3173434" y="2322220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через основания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даны только основания, сначала находят среднюю линию как их полусумму. Затем умножают её на высоту и получают площадь без лишних промежуточных действий.
</a:t>
            </a:r>
            <a:endParaRPr lang="en-US" sz="1222" dirty="0"/>
          </a:p>
        </p:txBody>
      </p:sp>
      <p:sp>
        <p:nvSpPr>
          <p:cNvPr id="11" name="Text 4"/>
          <p:cNvSpPr txBox="1"/>
          <p:nvPr/>
        </p:nvSpPr>
        <p:spPr>
          <a:xfrm>
            <a:off x="6071545" y="2322220"/>
            <a:ext cx="27969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запись делает решение короче и понятнее: один шаг заменяет сразу несколько вычислений. Поэтому средняя линия часто помогает экономить время в задачах на контрольных работах.
</a:t>
            </a:r>
            <a:endParaRPr lang="en-US" sz="12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083061"/>
            <a:ext cx="4782600" cy="16246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Мини-практикум: вычисление средней линии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как работает формула на нескольких парах оснований. Во всех примерах средняя линия находится одинаковым способом.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трапеции могут иметь одинаковую среднюю линию, если сумма их оснований совпадает.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m = (a + b) / 2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400" y="3119279"/>
            <a:ext cx="8593200" cy="1745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со средней линией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478296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разность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Длину средней линии находят не по разности, а по сумме оснований. Ошибка в знаке приводит к неправильному ответу даже при верной формуле.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4686596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Соединяют не те точки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отмечать именно середины боковых сторон. Если выбрать произвольные точки, полученный отрезок не будет средней линией и не сохранит её свойств.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6894875" y="1550057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чертёж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построения полезно сравнить обе половины боковых сторон и убедиться, что они равны. Такая проверка помогает заметить неточность до записи ответа.
</a:t>
            </a:r>
            <a:endParaRPr lang="en-US" sz="1222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550126"/>
            <a:ext cx="1968300" cy="13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 высотой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линия проходит параллельно основаниям, а высота — перпендикулярно им. Если перепутать эти отрезки, построение и вычисления сразу станут неверными.
</a:t>
            </a:r>
            <a:endParaRPr lang="en-US" sz="12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средняя линия трапеции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линия помогает переходить от рисунка к числу и делать решение более коротким без потери точности.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часто она нужна в вычислениях и нахождении площади, но также полезна при проверке построений и доказательствах.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задач по теме «Трапеция»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425" y="1487300"/>
            <a:ext cx="228900" cy="228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731" y="3236075"/>
            <a:ext cx="200287" cy="22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2275" y="1490760"/>
            <a:ext cx="242100" cy="1936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82275" y="3242925"/>
            <a:ext cx="242100" cy="215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средней линии, которые нужно запомнить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785900" y="14821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основаниям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линия всегда идёт параллельно обоим основаниям трапеции, поэтому её легко распознать на чертеже и использовать как опорный отрезок в решении.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85900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Полусумма оснований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длина равна половине суммы оснований. Это главное числовое свойство, которое позволяет быстро находить неизвестную величину без дополнительных построений.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87325" y="1467898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Соединение середины сторон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отрезок соединяет середины боковых сторон. Именно из-за этого он называется средней линией и появляется только при точном делении сторон пополам.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87325" y="3230973"/>
            <a:ext cx="2619300" cy="16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трапеции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линия находится внутри фигуры и делит её на две части одинаковой высоты. Такое положение удобно и для вычислений, и для доказательств.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средней линией треугольника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другой фигуре идея работает похожим образом: отрезок, соединяющий середины двух сторон треугольника, имеет особое положение относительно третьей стороны.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24200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отрезок параллелен третьей стороне и помогает находить длины в задачах на построение и доказательство, как и средняя линия трапеции.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67575" y="1997100"/>
            <a:ext cx="23778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принцип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темах геометрии середины сторон образуют полезные отрезки. Это показывает, что похожие идеи можно применять в разных фигурах.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изучения средней линии трапеции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линия трапеции связывает построение, формулу и площадь одной понятной идеей. Она помогает решать задачи быстрее, проверять чертежи и уверенно работать с трапецией в 8 классе.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2026-05-29T04:08:05Z</dcterms:created>
  <dcterms:modified xsi:type="dcterms:W3CDTF">2026-05-29T04:08:05Z</dcterms:modified>
</cp:coreProperties>
</file>