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жизнь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живёт по своим «правилам»: свет, вода, температура, воздух, почва и люди формируют жизнь.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экосистема и почему она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экосистеме всё связано: растения дают пищу, животные её используют, грибы и бактерии разлагают остатки. Меняется один фактор среды — меняются условия жизни и состав живых организмов. Примеры: лес, озеро, луг, болото, пустыня, школьный двор.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4474" y="2057985"/>
            <a:ext cx="254527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46986" y="2057985"/>
            <a:ext cx="349974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7759" y="2057985"/>
            <a:ext cx="509053" cy="50905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72259" y="2057985"/>
            <a:ext cx="509053" cy="50905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факторы среды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определяет, как быстро растут растения и активны животные. В тёплое время обмен веществ идёт активнее, а при холоде многие процессы замедляются или прекращаются.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451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влияет на фотосинтез: без него растения не могут накапливать питательные вещества. Поэтому в тенистых местах растут одни виды, а на открытых — другие, светолюбивые.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растениям, чтобы поддерживать рост, а животным — чтобы выживать. В сырости больше зелени и насекомых, а в засушливых местах живым организмам сложнее находить воду.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содержит необходимые газы, а ветер помогает переносить пыльцу и семена. Он также влияет на испарение воды: там, где ветра больше, почва и растения теряют влагу быстрее.
</a:t>
            </a:r>
            <a:endParaRPr lang="en-US" sz="1193" dirty="0"/>
          </a:p>
        </p:txBody>
      </p:sp>
      <p:sp>
        <p:nvSpPr>
          <p:cNvPr id="19" name="Text 6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удерживает влагу и даёт растениям минеральные вещества. В плодородной земле больше роста и разнообразнее жизнь, а при загрязнении или сильной сухости растения развиваются хуже.
</a:t>
            </a:r>
            <a:endParaRPr lang="en-US" sz="119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температура в жизни растений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условия слишком «жёсткие» (слишком жарко или слишком темно), растение тратит ресурсы не на рост, а на выживание.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Оптимум света и умеренная температура поддерживают лучший рост; отклонения в любую сторону снижают развитие и урожайность зелёной массы.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график с условными значениями (учебная схема).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главный источник жизни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и растениям, и животным, и человеку: она переносит питательные вещества и помогает поддерживать работу организма. Без воды растения вянут, а многие животные не могут долго выживать.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рек, озёр и прудов обычно больше жизни, потому что вода доступна круглый год. Там легче находить питьё, влажность выше, а значит, растения растут активнее.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уменьшает количество травы, цветов, насекомых и птиц. Когда воды становится мало, одни виды гибнут или уходят, а другие выживают за счёт приспособлений к сухим условиям.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469" y="1935209"/>
            <a:ext cx="4329688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условий в разных местах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среды (вода и температура) вместе с подходящими растениями формируют «свой» набор животных в каждом месте.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простой: чем сильнее отличаются условия, тем меньше «пересекаются» виды — экосистема заселяется теми, кто может приспособиться.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учебное описание типичных экосистем.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почва даёт живым организмам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удерживает воду и служит «кладовой» для растений: в ней есть минеральные вещества. Кроме того, почва — дом для многих организмов, например дождевых червей, насекомых, грибов и бактерий.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почва бывает плодородной и неплодородной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Плодородная почва содержит перегной: органические остатки превращаются в питание, поэтому растения растут лучше. Если почва загрязнена или слишком сухая, корням сложнее получать воду и необходимые вещества.
</a:t>
            </a:r>
            <a:endParaRPr lang="en-US" sz="1191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её значение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энергия проходит через экосистему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начинается с Солнца и постепенно превращается в питание, а затем разлагается организмами-«переработчиками».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экосистеме одни виды зависят от других: есть хищники и их добыча, растения и опылители, паразиты и хозяева. Через такие отношения поддерживается определённый порядок в природе.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Опылители, например пчёлы, помогают растениям образовывать семена и плоды. Если опылителей становится меньше, многие растения дают меньше потомства, а значит, меняется состав зелёного покрова.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Конкуренты соперничают за пищу и место обитания. При увеличении числа конкурентов слабым видам сложнее находить ресурсы, и их численность постепенно сокращается или они уходят в другие участки.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вроде лисиц и сов, регулируя численность мышей и зайцев, не дают травоядным чрезмерно размножаться. Тогда растения сохраняются, и экосистема удерживает устойчивость.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живыми организмами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 численность животных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модели видно: чем больше хищников, тем меньше травоядных, а значит, растения меньше выедаются и лучше сохраняются в экосистеме.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уровнями питания важен: сильный перекос приводит либо к нехватке растений, либо к резкому снижению травоядных и перестройке связей.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с условными значениями (учебная схема).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года и жизнь экосистем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света и тепла — условия для роста растений наиболее благоприятны. У многих животных появляется потомство: легче найти пищу и успешно вырастить детёнышей.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теплее, тает снег. Просыпаются растения: начинается рост и появляются первые листья и всходы. Это даёт корм многим насекомым и травоядным животным.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нехватка пищи заставляют животных экономить энергию. Многие ищут укрытия, делают запасы или впадают в спячку, чтобы пережить неблагоприятный сезон.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Созревают плоды и семена, формируются запасы питательных веществ. Некоторые птицы улетают в тёплые края, а животные готовятся к холоду и уменьшению корма.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8212" y="1935209"/>
            <a:ext cx="4308200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 разные организмы «подстраиваются» под засуху, холод, водную среду и влажность почвы.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помогают выживать именно там, где условия отличаются: одни экономят воду, другие меняют окраску или используют особое строение.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школьные примеры адаптаций организмов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живых организмов к условиям среды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 дым: воздух становится опасным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заводов меняют состав воздуха и оседают на почве и растениях. Из-за этого одни виды могут исчезать, а другие начинают болеть и хуже размножаться. Постепенно страдает весь «круговорот» жизни в экосистеме.
</a:t>
            </a:r>
            <a:endParaRPr lang="en-US" sz="90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 пластик: страдает почва и вода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накапливается, попадает в почву и водоёмы, мешая живым организмам нормально жить. Пластиковые отходы и бытовые загрязнения травмируют животных и ухудшают условия для растений. Со временем экосистема теряет устойчивость.
</a:t>
            </a:r>
            <a:endParaRPr lang="en-US" sz="837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Разливы нефти и вредные вещества: опасность для живых существ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 нефтью и химическими веществами становится токсичной для рыб, птиц и насекомых. Даже небольшие загрязнения могут нарушить пищевые цепочки и вызвать гибель части популяций. Для восстановления природе часто нужно много времени.
</a:t>
            </a:r>
            <a:endParaRPr lang="en-US" sz="821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влияет на экосистемы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воздействия человека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ущерб связан с загрязнением воздуха, воды и почвы, а также с разрушением мест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разные сферы деятельности человека работают «в одном направлении» — ухудшают условия жизни и повышают уязвимость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обобщение: категории воздействия без привязки к статистическим долям, дата доступа не требуется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4848" y="2082714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7242" y="2082714"/>
            <a:ext cx="517045" cy="459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22184" y="2057985"/>
            <a:ext cx="445422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мест обитания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— особая среда с влажностью и определённым составом воды. При осушении многие организмы теряют условия для жизни, а водный режим территории меняется.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деревья вырубают, животным и растениям негде жить: исчезают укрытия, места гнездования и корм. Нарушается привычная среда, и численность видов снижается.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территории дорогами и домами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природный участок «режут» дороги и застройка, животным сложно находить пищу, воду и безопасные места. Связи между частями среды ослабевают.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видов с участка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постоянных нарушениях экосистема не успевает восстановиться: уменьшается число особей и пропадают некоторые виды. Это заметно по снижению разнообразия растений и животных на месте.
</a:t>
            </a:r>
            <a:endParaRPr lang="en-US" sz="11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нарушении баланса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изменений факторов среды и последствий для экосистемы.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ограничивают хозяйственную деятельность, чтобы сохранить естественные условия. Благодаря этому растения и животные меньше страдают от вмешательства человека и могут размножаться стабильнее.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привлекает внимание к редким видам и помогает организовывать их охрану. На практике это значит контроль численности, защиту мест обитания и запрет вредных воздействий.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деревьев, уборка мусора, экономия воды и раздельный сбор отходов снижают нагрузку на природу. Чем меньше загрязнения, тем чище воздух, вода и почва для всех живых организмов.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сохраняют экосистемы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экосистему устойчивой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повышают разнообразие видов и «рабочие» условия: достаточно света, подходящая температура, плодородная почва и чистая вода.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показатель резко снижается, экосистема хуже переносит изменения: пищевые цепочки ломаются, а популяции становятся уязвимее.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сравнения факторов (без реальных измерений)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жизни рядом со школой и домом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растения во дворе не поливать, они вянут и растут хуже. Тогда меньше зелени и питания для насекомых и птиц, а почва пересыхает и теряет способность поддерживать жизнь.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 дворе много мусора, становится меньше насекомых и птиц. Отходы могут попадать в почву и воду, загрязняя среду обитания, из-за чего животным труднее находить пищу и укрытие.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и кустарников меняет условия: появляется тень, повышается влажность возле растений. В таких местах животным проще прятаться, а растения лучше защищены от перегрева.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поддерживать чистоту и беречь воду, экосистема работает спокойнее: сохраняется больше видов, улучшается состояние почвы и водоёма. Это можно заметить по активности насекомых и птиц.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жизнь экосистем зависит от многих факторов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экосистем зависит от света, воды, температуры, почвы, связей между живыми организмами и деятельности человека. Эти факторы определяют, какие виды выживают и насколько экосистема устойчива. Бережное отношение сохраняет равновесие и поддерживает жизнь.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2026-05-13T12:45:06Z</dcterms:created>
  <dcterms:modified xsi:type="dcterms:W3CDTF">2026-05-13T12:45:06Z</dcterms:modified>
</cp:coreProperties>
</file>