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формируют основу строения и жизненных функций растения.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растительные ткани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открытия в ботанике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открыл новую эру в биологии с изобретением микроскопа, благодаря которому Роберт Гук впервые увидел клетки растений. В последующие века учёные развили представления о структуре и функциях тканей, создав клеточную теорию.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ткань — это группа клеток, объединённых общим строением и происхождением, которые вместе выполняют определённые функции в организме растения.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у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ткани связаны между собой и обеспечивают выполнение жизненно важных процессов, включая питание, защиту и рост 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тканей включают хлоренхиму, отвечающую за фотосинтез, эпидермис, защищающий поверхность, и ксилему, транспортирующую воду.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растительных тканей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типов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тканей выделяют образовательные, покровные, основные, проводящие и механические. Каждый тип имеет характерные клетки и функции, важные для жизни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располагаются в разных частях растения: например, покровные образуют наружный слой, а проводящие проходят по сосудистым пучкам в стеблях и корнях.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состоят из активно делящихся молодых клеток с крупными ядрами, обеспечивая рост растения.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Апикальные меристемы локализованы на концах корней и побегов, обеспечивая удлинение органов.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Латеральные меристемы, такие как камбий, способствуют утолщению стеблей и корней.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меристемы располагаются между взрослыми тканями и отвечают за рост в длину определённых участков.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— меристемы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и их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включают эпидерму с кутикулой, которая защищает растение от высыхания, механических повреждений и болезней.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заменяет эпидерму у взрослых органов, дополнительно защищая стебли и корни; устьица регулируют газообмен и испарение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5488" y="3120774"/>
            <a:ext cx="231825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ткани: функции и строение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Хлоренхима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хлоропластами осуществляют фотосинтез, превращая световую энергию в питательные вещества для растения.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Накопляет крахмал, воду и питательные вещества, обеспечивая растение ресурсами в неблагоприятные периоды.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развита у суккулентов, позволяет запасать влагу для выживания в засушливых условиях.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ткани: ключ к перемещению веществ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— транспорт воды и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 трахеиды ксилемы образуют каналы для поднятия воды с растворёнными минеральными веществами от корней к листьям. Стенки этих клеток одревесневают, обеспечивая прочность и долговечность.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— транспорт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Ситовидные трубки и клетки-спутницы флоэмы переносят продукты фотосинтеза, такие как сахара, от листьев к другим органам, поддерживая процессы роста 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ключевые функции тканей: рост, защита, фотосинтез, транспорт и опору растения.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функций основных типов тканей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и образовательные ткани играют ведущую роль в жизнедеятельности растения, обеспечивая транспорт и рост.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ткани: опора и защита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образована мёртвыми, одревесневшими клетками, обеспечивающими прочность взрослым органам.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состоит из живых клеток с утолщёнными стенками, поддерживающих растущие части растений.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склеренхимы, например льняные, широко используются человеком благодаря высокой механической прочности.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тканей в органах растения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образовательной ткани в корне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кончике корня расположена образовательная ткань – меристема, состоящая из активно делящихся клеток. Она обеспечивает постоянный рост и развитие корня для укрепления и поглощения воды.
</a:t>
            </a:r>
            <a:endParaRPr lang="en-US" sz="1049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 и его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покрыт эпидермой, защищающей растение от внешних воздействий. Внутри находятся механические волокна, которые придают прочность, а проводящие ткани окружают центральный цилиндр, обеспечивая транспорт веществ.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тканей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эпидермой листа расположена хлоренхима с клетками, насыщенными хлоропластами для фотосинтеза. На поверхности листа открываются устьица, регулирующие газообмен и испарение влаги.
</a:t>
            </a:r>
            <a:endParaRPr lang="en-US" sz="10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4962" y="1816150"/>
            <a:ext cx="3192426" cy="27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строения и функции основных типов растительных тканей, а также характерные места их расположения в растении.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тканей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тканей тесно связаны с их структурой и расположением, что обеспечивает жизнедеятельность растения.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 предотвращает чрезмерную потерю влаги и служит барьером против вредных микроорганизмов и повреждений.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формирует защитный слой на стеблях и корнях у взрослых растений, предотвращая попадание патогенов и 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газообмен растения с окружающей средой, контролируя испарение воды в зависимости от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адаптируются к изменениям среды, обеспечивая долговременную защиту растения и сохранение его жизненных функций.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покровных тканей в защите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внутри тканей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ксилемы имеют широкие полости для эффективного поднятия воды по растению, а трахеиды способствуют прочности и транспорту.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хлоренхимы содержат много хлоропластов и ориентированы так, чтобы максимально поглощать свет для фотосинтеза.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флоэме ситовидные трубки с перфорированными стенками обеспечивают транспорт органических веществ, а клетки-спутницы поддерживают их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тканей в растении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создают защитный барьер для внутренних тканей, а основные ткани обеспечивают клеточный обмен веществ и фотосинтез, поддерживая жизнедеятельность растения.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соединяют все органы, транспортируя воду и питательные вещества, в то время как механические ткани обеспечивают структуру и устойчивость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Апикальные меристемы расположены на кончиках корней и побегов, отвечая за удлинение и увеличение размеров органов растения.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Латеральные меристемы, такие как камбий, обеспечивают утолщение стебля и ветвей, способствуя развитию новых тканей.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происходит за счёт активного деления клеток, а также их последующего растяжения и дифференцировки по функциям.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непрерывный рост растения и его адаптацию к изменяющимся условиям среды и потребностям.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 благодаря образовательным тканям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активируется камбий и другие образовательные ткани, что способствует восстановлению покровного и механического слоёв растения.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тканей при повреждениях или старении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тканей сопровождается утратой функций, накоплением одревесневших клеток и снижением способности к регенерации.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старых деревьев в коре образуется плотный слой пробки, который защищает растение от дальнейших воздействий и обезвоживания.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тканей у различных растений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Водоносные ткани суккулентов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содержат толстые водоносные ткани, которые позволяют им запасать влагу и выживать в засушливых условиях. Эти ткани обеспечивают долговременное сохранение воды для поддержания жизненных процессов.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злаковых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обладают развитыми механическими тканями и длинными проводящими пучками, что обеспечивает прочность стебля и эффективный транспорт питательных веществ для быстрого роста и размножения.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у хвойных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преобладают трахеиды в ксилеме, обеспечивающие устойчивость к холодному и сухому климату. Такая структура позволяет эффективно переносить воду и сохранять жёсткость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растительных тканей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является источником натуральных волокон, из которых получают лён и коноплю для текстильной и промышленной отраслей.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служит основой древесины, используемой в строительстве, производстве мебели и бумаги благодаря своей прочности и долговечности.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строении тканей помогают в селекции растений, повышении урожайности и устойчивости культур в сельском хозяйстве.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растительных тканей раскрывает основы строения и жизнедеятельности растений, что важно для науки, сельского хозяйства и охраны природы. Эти знания помогают эффективно использовать и сохранять растительный 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растительных тканей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2026-05-07T14:25:58Z</dcterms:created>
  <dcterms:modified xsi:type="dcterms:W3CDTF">2026-05-07T14:25:58Z</dcterms:modified>
</cp:coreProperties>
</file>