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культурных растений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растения без семян: быстро, точно, надёжно.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способ так важен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он помогает растениям быстрее расселяться, а в хозяйстве — сохранять ценные признаки сорта. Поэтому его широко используют в огородах, садах, питомниках и при выращивании комнатных растений.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вегетативное размножение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организм из части
</a:t>
            </a:r>
            <a:pPr algn="l" indent="0" marL="0">
              <a:lnSpc>
                <a:spcPct val="115000"/>
              </a:lnSpc>
              <a:buNone/>
            </a:pPr>
            <a:r>
              <a:rPr lang="en-US" sz="2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происходит, когда новое растение возникает из части материнского организма: побега, корня, листа, клубня, луковицы или корневища.
</a:t>
            </a:r>
            <a:endParaRPr lang="en-US" sz="985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 сохраняется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Потомок почти полностью повторяет признаки исходного растения: форму, цвет, вкус плодов, урожайность и устойчивость к неблагоприятным условиям.
</a:t>
            </a:r>
            <a:endParaRPr lang="en-US" sz="1033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семян
</a:t>
            </a:r>
            <a:pPr algn="l" indent="0" marL="0">
              <a:lnSpc>
                <a:spcPct val="115000"/>
              </a:lnSpc>
              <a:buNone/>
            </a:pPr>
            <a:r>
              <a:rPr lang="en-US" sz="2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этого способа в том, что он идёт без образования семян и не требует опыления и оплодотворения.
</a:t>
            </a:r>
            <a:endParaRPr lang="en-US" sz="122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3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полезен там, где нужно быстро получить много одинаковых растений и сохранить ценные свойства сорта для выращивания.
</a:t>
            </a:r>
            <a:endParaRPr lang="en-US" sz="103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растения, из которых образуются новые растения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775200" y="1836175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и побег
</a:t>
            </a:r>
            <a:pPr algn="l" indent="0" marL="0">
              <a:lnSpc>
                <a:spcPct val="115000"/>
              </a:lnSpc>
              <a:buNone/>
            </a:pPr>
            <a:r>
              <a:rPr lang="en-US" sz="1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стебля или побега можно получить новое растение при черенковании, усы же у земляники образуют молодые розетки с корнями.
</a:t>
            </a:r>
            <a:endParaRPr lang="en-US" sz="882" dirty="0"/>
          </a:p>
        </p:txBody>
      </p:sp>
      <p:sp>
        <p:nvSpPr>
          <p:cNvPr id="12" name="Text 3"/>
          <p:cNvSpPr txBox="1"/>
          <p:nvPr/>
        </p:nvSpPr>
        <p:spPr>
          <a:xfrm>
            <a:off x="775200" y="2374785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растений новый организм может развиваться из листа, если он способен образовать корни и почки при подходящих условиях.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75200" y="2913396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отдельных культур в размножении участвуют корневые части: они дают начало новому побегу и помогают растению закрепиться в почве.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75200" y="3451994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и луковицы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и луковицы запасают питательные вещества и содержат почки, из которых вырастают новые побеги и целые растения.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75200" y="3990600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 — это подземный побег, из которого появляются надземные стебли; так размножаются, например, ирис и мята.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способы, органы и примеры культур.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вегетативного размножения и примеры растений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культуры используют разные органы, но итог один: из части растения образуется новый самостоятельный организм.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из школьного курса биологии о вегетативном размножении культурных растений.
</a:t>
            </a:r>
            <a:endParaRPr lang="en-US" sz="61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0187" y="1940958"/>
            <a:ext cx="20115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Черенкование как способ размножения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Срез черенка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Черенок — это отрезок стебля с одной или несколькими почками, иногда с листьями. Его аккуратно срезают, чтобы сохранить живые ткани для укоренения.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Укоренение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Черенки ставят в воду или помещают в песок и рыхлую почву. Во влажной среде на них быстрее образуются корни.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успеха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укоренения нужны тепло, влажность и свет без сильного палящего солнца. Эти условия помогают черенку не засохнуть и начать рост.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Черенками размножают смородину, виноград, розы, иву и некоторые комнатные растения. Так удобно сохранять сорт и быстро получать новые растения.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клубнями и луковицами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1187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 картофеля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 служит запасом питательных веществ и имеет «глазки» — почки. Из них развиваются побеги, а затем формируется новое растение картофеля.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3467988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луковицы
</a:t>
            </a:r>
            <a:pPr algn="l" indent="0" marL="0">
              <a:lnSpc>
                <a:spcPct val="115000"/>
              </a:lnSpc>
              <a:buNone/>
            </a:pPr>
            <a:r>
              <a:rPr lang="en-US" sz="3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 состоит из укороченного стебля и мясистых чешуй, где накапливаются питательные вещества. Благодаря этому растение переживает неблагоприятный период.
</a:t>
            </a:r>
            <a:endParaRPr lang="en-US" sz="816" dirty="0"/>
          </a:p>
        </p:txBody>
      </p:sp>
      <p:sp>
        <p:nvSpPr>
          <p:cNvPr id="11" name="Text 4"/>
          <p:cNvSpPr txBox="1"/>
          <p:nvPr/>
        </p:nvSpPr>
        <p:spPr>
          <a:xfrm>
            <a:off x="602410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одной луковицы лука или тюльпана могут появиться несколько новых растений. Такой способ одновременно помогает размножению и выживанию.
</a:t>
            </a:r>
            <a:endParaRPr lang="en-US" sz="9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усами и отводками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Земляника пускает «усы»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земляники длинные побеги стелются по поверхности почвы и образуют молодые розетки. Когда розетка укореняется, она становится самостоятельным растением, а связь с материнским кустом постепенно исчезает.
</a:t>
            </a:r>
            <a:endParaRPr lang="en-US" sz="896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Отводок остаётся рядом с материнским растением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размножении отводками побег пригибают к почве и закрепляют. Он образует корни, но ещё долго получает питание от материнского растения, поэтому приживается особенно надёжно.
</a:t>
            </a:r>
            <a:endParaRPr lang="en-US" sz="908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способ для ягодных кустарников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часто используют для смородины, крыжовника и винограда. Он позволяет получить новое растение без сложного ухода и хорошо подходит для школьного сада или участка.
</a:t>
            </a:r>
            <a:endParaRPr lang="en-US" sz="95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вегетативного размножения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получения нового растения из части материнского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для сельского хозяйства и садоводства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одной части растения можно получить много новых экземпляров за сравнительно короткое время. Это особенно важно, когда нужно быстро увеличить посадки.
</a:t>
            </a:r>
            <a:endParaRPr lang="en-US" sz="939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растения почти не отличаются от материнского, поэтому сохраняются вкус плодов, окраска цветков, размер клубней и другие полезные качества.
</a:t>
            </a:r>
            <a:endParaRPr lang="en-US" sz="1038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посадки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2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развиваются более одинаково, поэтому урожай и декоративные посадки получаются выровненными по срокам роста и внешнему виду.
</a:t>
            </a:r>
            <a:endParaRPr lang="en-US" sz="1097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многих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22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особенно ценен для картофеля, плодовых кустарников, декоративных цветов и тех растений, которые важно быстро размножить в большом количестве.
</a:t>
            </a:r>
            <a:endParaRPr lang="en-US" sz="97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полезен там, где важно получить одинаковые растения с нужными свойствами и без долгого ожидания урожая или цветения.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выбирают вегетативное размножение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выбора связаны с сохранением признаков сорта и быстрым получением большого числа растений.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учебной темы о вегетативном размножении культурных растений
</a:t>
            </a:r>
            <a:endParaRPr lang="en-US" sz="6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Недостатки и возможные риски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изменчивость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3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вегетативного размножения почти одинаковы по наследственным признакам. Это удобно для человека, но делает посадки менее устойчивыми к новым болезням и вредителям.
</a:t>
            </a:r>
            <a:endParaRPr lang="en-US" sz="896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764476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болезней
</a:t>
            </a:r>
            <a:pPr algn="l" indent="0" marL="0">
              <a:lnSpc>
                <a:spcPct val="115000"/>
              </a:lnSpc>
              <a:buNone/>
            </a:pPr>
            <a:r>
              <a:rPr lang="en-US" sz="3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материнское растение заражено грибком, вирусом или бактериями, инфекция может перейти к черенкам, клубням, луковицам или другим частям и быстро распространиться дальше.
</a:t>
            </a:r>
            <a:endParaRPr lang="en-US" sz="830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599533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 материалу
</a:t>
            </a:r>
            <a:pPr algn="l" indent="0" marL="0">
              <a:lnSpc>
                <a:spcPct val="115000"/>
              </a:lnSpc>
              <a:buNone/>
            </a:pPr>
            <a:r>
              <a:rPr lang="en-US" sz="3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посадки подходят только здоровые органы без гнили, плесени, трещин и механических повреждений. Иначе приживаемость снижается, а молодые растения развиваются слабее.
</a:t>
            </a:r>
            <a:endParaRPr lang="en-US" sz="8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два способа размножения растений и для каких целей каждый из них особенно полезен.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вегетативного и семенного размножения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Семенное размножение создаёт разнообразие, а вегетативное помогает быстро сохранить нужные свойства сорта.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по биологии, тема «Размножение растений»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Культуры, которые часто размножают вегетативно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и земляника
</a:t>
            </a:r>
            <a:pPr algn="l" indent="0" marL="0">
              <a:lnSpc>
                <a:spcPct val="115000"/>
              </a:lnSpc>
              <a:buNone/>
            </a:pPr>
            <a:r>
              <a:rPr lang="en-US" sz="4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выращивают из клубней, а землянику — из усов. Оба растения быстро дают новый посадочный материал, поэтому их удобно разводить на грядках и в хозяйстве. На иллюстрации хорошо смотрятся клубни с «глазками» и розетки земляники, укореняющиеся рядом с материнским кустом.
</a:t>
            </a:r>
            <a:endParaRPr lang="en-US" sz="738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Смородина, виноград и розы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часто размножают черенками или отводками. Отрезок побега с почками укореняют, а пригнутый к почве побег постепенно образует корни. Такой способ особенно ценен для сохранения хорошего вкуса, урожайности и декоративности сортов.
</a:t>
            </a:r>
            <a:endParaRPr lang="en-US" sz="78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Лук, тюльпан и хлорофитум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и тюльпан размножают луковицами, а хлорофитум — чаще дочерними розетками. Эти органы помогают растениям переживать неблагоприятные условия и одновременно создавать новые экземпляры. Для рисунка подойдут аккуратные подписи к каждому органу размножения.
</a:t>
            </a:r>
            <a:endParaRPr lang="en-US" sz="761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получают посадочный материал в питомнике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основные этапы работы с здоровым маточным растением и молодыми частями для размножения.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4008" y="1959900"/>
            <a:ext cx="2934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5923" y="1986438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успешного укоренения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или субстрат должны быть умеренно влажными. Без воды черенки и молодые побеги быстро теряют тургор, а корни образуются медленно или не образуются совсем.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образования корней нужна подходящая температура. Слишком холодная среда замедляет рост, а перегрев может повредить нежные ткани и ослабить посадочный материал.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Рыхлый грунт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Рыхлая почва пропускает воздух и не задерживает лишнюю воду. В таких условиях корням легче развиваться, а риск загнивания заметно уменьшается.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нужен для дальнейшего роста, но прямые палящие лучи могут повредить молодые части растения. Поэтому укореняющиеся экземпляры часто притеняют.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способ связан с определённым органом растения: побегом, подземным побегом, луковицей или частью куста.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растения подходят для разных способов размножения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растения подсказывает, какой способ размножения для него естественнее и надёжнее.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 учебной темы о вегетативном размножении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вегетативного размножения для человека и природы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сортов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позволяет сохранять вкус плодов, окраску цветков, размер клубней и другие важные признаки. Это особенно важно для ценных и редких сортов.
</a:t>
            </a:r>
            <a:endParaRPr lang="en-US" sz="841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обновление посадок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черенков, луковиц, клубней и усов можно быстро получить много одинаковых растений. Это помогает быстрее восстанавливать грядки, клумбы и садовые посадки.
</a:t>
            </a:r>
            <a:endParaRPr lang="en-US" sz="841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 и украшение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парках, дворах и на школьных участках этот способ используют для выращивания красивых и устойчивых декоративных растений. Так посадки выглядят аккуратно и долго сохраняют вид.
</a:t>
            </a:r>
            <a:endParaRPr lang="en-US" sz="841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вегетативное размножение помогает растениям распространяться и занимать новые места. Оно увеличивает шансы вида выжить, если семян образуется мало.
</a:t>
            </a:r>
            <a:endParaRPr lang="en-US" sz="84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органы помогают разным культурам образовывать новые растения и какую пользу это даёт человеку.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растений и их вегетативных органов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культур используются разные органы, но цель одна — быстро получить новое растение с нужными свойствами.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«Вегетативное размножение культурных растений»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вегетативном размножении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помогает получать новые растения без семян, сохранять сорт и быстро расширять посадки. Этот способ особенно ценен в садоводстве, огородничестве и цветоводстве.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2026-05-29T20:06:57Z</dcterms:created>
  <dcterms:modified xsi:type="dcterms:W3CDTF">2026-05-29T20:06:57Z</dcterms:modified>
</cp:coreProperties>
</file>