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народных исторических песен и баллад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баллады хранят память о прошлом: события, герои, войны, потери и надежды.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память народа о прошлом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массовых книг сведения жили в устной традиции. Исторические песни переходили от поколения к поколению, сохраняя то, что людям запомнилось сильнее всего. Баллады тоже идут из народной речи, но держатся на напряжённом сюжете и часто трагичном финале.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опирается на реальное событие, имя или место — например, Куликовскую битву, Ермака, Степана Разина или Отечественную войну 1812 года. Это создаёт узнаваемый исторический фон.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обычно звучит народная оценка: слушатель понимает, как воспринимали происходящее. Часто слышно сочувствие к героям и внимание к тому, какие испытания им пришлось пройти.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историческая песня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фактов сочетается с художественным преувеличением: песня не только сообщает, но и передаёт чувства людей. Так событие становится частью народной памяти и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Баллада: напряжённый сюжет и трагический исход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драматический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чаще всего строится как короткий драматический рассказ. В её основе нередко лежат тайна, испытание, роковая ошибка, разлука или столкновение интересов. Поэтому слушать её — как следить за развитием опасности.
</a:t>
            </a:r>
            <a:endParaRPr lang="en-US" sz="134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образы и неожиданный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балладе обычно заметны резкая кульминация и неожиданный финал. Для образов характерны ночь, дорога, поле, дом, замок, буря, кровь, слёзы, звон оружия и другие детали, которые усиливают тревожное настроение.
</a:t>
            </a:r>
            <a:endParaRPr lang="en-US" sz="13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475" y="1572310"/>
            <a:ext cx="3234217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исторической песни и баллады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жанры по ключевым признакам: связь с реальным событием, наличие героя, степень достоверности, сюжет и эмоциональный тон. Итог помогает понять, что в центре внимания у каждого жанра.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ближе к народной памяти о событии, а баллада — к драматическому рассказу о судьбе героя с усиленным конфликтом.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из школьной темы о фольклорных жанрах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народных исторических песнях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песен связано с войной и защитой: такие сюжеты помогали сохранять в памяти то, что воспринималось как решающее. Личные истории занимают меньшую, но заметную долю.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народные песни чаще всего говорят о судьбе страны, а в меньшей мере — о переживаниях семьи. Это соединяет историю с личными чувствами.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Характерная тематическая разбивка для учебного обзора фольклора; точные проценты в источниках часто различаются.
</a:t>
            </a:r>
            <a:endParaRPr lang="en-US" sz="10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народная историческая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текста: от события к устным версиям и затем — к фиксации собирателями.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события чаще всего отражались в песнях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Монголо-татарское нашествие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сохраняют память о тяжёлых походах и столкновениях. В этих сюжетах особенно заметно, как простые люди переживали страх и ожидание перемен.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русских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звучит тема защиты, когда решается судьба близких и родного места. Герои проявляют стойкость, а народ выражает благодарность тем, кто сражался до конца.
</a:t>
            </a:r>
            <a:endParaRPr lang="en-US" sz="1463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передают атмосферу беспорядка и тревоги, когда появляется ощущение, что всё может рухнуть. Именно поэтому в текстах много переживаний и нравственных оценок.
</a:t>
            </a:r>
            <a:endParaRPr lang="en-US" sz="1292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казачьи сюжеты связываются с личной смелостью и готовностью действовать. Через образ героя показывают, что народ ценил самостоятельность и решительность.
</a:t>
            </a:r>
            <a:endParaRPr lang="en-US" sz="1242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и Отечественная война 1812 года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становятся понятнее через судьбы людей: разлуку, потери, ожидание возвращения. Так государственная история соединяется с личной.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Воин, который держит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исторической песни часто показан воином, чья сила — не только в оружии, но и в верности. Его путь читается по деталям: старинная одежда, знамёна, дорога и поле боя. Над тревожным небом звучит ощущение долга и готовности жертвовать собой ради других.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и чувство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героя может выступать атаман: человек, который принимает решения и отвечает за отряд. Песня подчёркивает стойкость и способность идти через испытания. Через сцены дороги, схваток и громких сигналов народ показывает, что смелость должна сочетаться с заботой о тех, кто рядом.
</a:t>
            </a:r>
            <a:endParaRPr lang="en-US" sz="81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или невеста у границы разлуки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героиня — мать или невеста — стоит в центре истории, потому что именно она переживает разлуку и утрату. Тревожные образы усиливают драму: тёмная ночь, ожидание, молчание писем, слёзы. Так песня напоминает, что война касается не только бойцов, но и дома.
</a:t>
            </a:r>
            <a:endParaRPr lang="en-US" sz="860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 исторической песне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хранит не только факты, но и народное отношение к ним. В песнях одни детали усиливают для выразительности, а другие опускают, чтобы история звучала яснее и легче запоминалась.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причине историческая песня показывает, что особенно волновало людей: страх перед бедой, гордость за подвиг, надежду на спасение, скорбь по потерям, верность и чувство долга. Так появляется «народная правда».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в фольклоре соединяется с художественным образом: событие превращается в поэтическое переживание. Благодаря этому слушатель ощущает не только что произошло, но и как к этому относились.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правда и художественный вымысел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779" y="1426907"/>
            <a:ext cx="288726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исторических песен и их основа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примеры народных исторических песен и балладных по звучанию откликов, где рядом с историческим содержанием живут мотивы подвига, утраты, верности и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показывают: один и тот же исторический «каркас» в песне поддерживает разные мотивы — от памяти об утрате до героической верности, а время в фольклоре связывается с судьбой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учебных программ по устному народному творчеству; обобщение сведений о фольклорных сюжетах.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баллады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внимание сосредоточено на завязке, затем сомнения и предчувствия усиливаются. Напряжение растет до момента выбора или рокового события.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«пик на кульминации» делает балладу особенно драматичной: читатель успевает почувствовать последствия решения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типовой школьной схемы сюжетного развития баллады (без привязки к одному тексту).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особенности народных песен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параллелизмы помогают держать ритм и мысль, даже если слушают «на ходу». Частые формулы создают ощущение напевности и помогают помнить сюжет, повторяя ключевые повороты.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 и устойчивые обращения (например, добрый молодец, красна девица) делают образы узнаваемыми: читатель сразу «видит» героя и его настроение.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Припевы и ритмичность речи работают как подсказка для исполнения: строки легко подхватываются хором. Устная форма важнее сложной грамматики — поэтому язык звучит просто.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вроде широкое поле, синее море, тёмная ночь создают атмосферу эпохи. Даже без подробностей текста они помогают понять, где происходит действие и как оно воспринимается.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исполнялись на посиделках, в дороге, на праздниках, в военных походах и в семейных обрядах. Важную роль играли протяжность, размеренный ритм и повторяющиеся строки.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или сольная манера позволяли по-разному передавать один и тот же смысл. Голос особенно точно «несёт» печаль, тревогу, торжественность или героический тон.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и звучание песни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собиратели сохраняли фольклор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устного исполнения к сборникам: текст «фиксировали», сравнивали и изучали, чтобы он не исчез вместе с носителями традиции.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10072" y="2713109"/>
            <a:ext cx="386371" cy="30909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народные исторические песни важны сегодня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через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дают не только факты, но и переживание людей: страх и гордость, надежду и скорбь. Так прошлое становится понятнее и ближе школьнику.
</a:t>
            </a:r>
            <a:endParaRPr lang="en-US" sz="1456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долга и верности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повторяются ценности, которые народ считал важными: смелость, верность, готовность к жертве и любовь к Родине. Это помогает осмыслить поступки героев.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культурную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и сюжеты переходят из поколения в поколение и закрепляются в культуре. Поэтому песни становятся частью общих знаний о прошлом, а не только развлечением.
</a:t>
            </a:r>
            <a:endParaRPr lang="en-US" sz="1321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учебного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помогают потренировать разбор текста: исторический фон, герой, конфликт, детали времени и настроение финала. Это развивает читательское внимание.
</a:t>
            </a:r>
            <a:endParaRPr lang="en-US" sz="1409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оценка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Прослушивая песню, мы слышим, как люди относились к происходящему: кого поддерживали, что осуждали, о чём предупреждали. «Правда» звучит через художественный образ.
</a:t>
            </a:r>
            <a:endParaRPr lang="en-US" sz="12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главным признакам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признаки «в целом», историческая песня сильнее держится на привязке к событию и оценке происходящего людьми, а баллада — на драматичном повороте сюжета.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хорошо видна по доминирующим чертам: достоверность и связь с событием — у исторической песни; напряжение и неожиданная развязка — у баллады. 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 по типичным признакам жанров в школьном курсе литературы (1–5).
</a:t>
            </a:r>
            <a:endParaRPr lang="en-US" sz="10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замечать при анализе текста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Отметь, к какому времени и событию привязан сюжет: это помогает понять, почему герой поступает так, а не иначе. Детали эпохи часто выражены в описаниях и формулировках.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 оценка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 главный конфликт и проследи, как народ оценивает поступки: прославляет героя, сочувствует ему, осуждает или предупреждает. От этого зависит смысл финала.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образы и финальное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повторяющиеся образы и слова, а также на то, каким становится настроение в конце. Оно подсказывает, чему учит песня: памяти, долгу или предупреждению.
</a:t>
            </a:r>
            <a:endParaRPr lang="en-US" sz="14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032" y="1572310"/>
            <a:ext cx="3233104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можно узнать жанр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сочетание исторической основы, сюжета и эмоционального тона помогает отличить историческую песню от баллады.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определяется не одной деталью, а связкой признаков: исторический материал и оценка народа тянут к песне, а напряженный сюжет и трагический финал — к балладе.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критериев жанрового анализа исторической песни и баллады.
</a:t>
            </a:r>
            <a:endParaRPr lang="en-US" sz="10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народа в песне и балладе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и баллады соединяют событие, чувство и образ времени, сохраняя память о войнах, героях и потерях. В них живут представления о добре, долге и верности, а значит — художественная сила народного слова.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2026-05-13T06:50:01Z</dcterms:created>
  <dcterms:modified xsi:type="dcterms:W3CDTF">2026-05-13T06:50:01Z</dcterms:modified>
</cp:coreProperties>
</file>