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организмы, вещества и энергия в экосистеме?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связи, круговорот веществ и поток энергии в экосистемах
</a:t>
            </a:r>
            <a:endParaRPr lang="en-US" sz="23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от организмов к целому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неживую среду в единую систему. Пищевые связи задают движение вещества и энергии, а цепи питания помогают понять устойчивость сообществ и роль каждого трофического уровня.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Автотрофный 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органические вещества из неорганических соединений, используя энергию света или химических реакций. Именно они формируют первичную биомассу, с которой начинается большинство пищевых цепей.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зелёные растения, водоросли и цианобактерии. На суше основную массу органического вещества создают растения, а в водной среде ключевую роль играет фитопланктон.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энергии в биосферу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переводит солнечную энергию в энергию химических связей. Благодаря этому органическое вещество становится доступным для консументов и поддерживает существование всех последующих уровней питания.
</a:t>
            </a:r>
            <a:endParaRPr lang="en-US" sz="109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как начало всех пищевых цепей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и детритные цепи питания
</a:t>
            </a:r>
            <a:endParaRPr lang="en-US" sz="2501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начинается с живых продуцентов и продолжается через растительноядных консументов к хищникам. Простой пример показывает последовательную передачу вещества и энергии от растений к животным.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исходным материалом служат мёртвые остатки: листья, трупы организмов, экскременты. Их используют сапрофаги, а затем грибы и бактерии завершают разложение.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исходная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цепи опираются на живую зелёную массу, а детритные — на органические остатки. Оба типа одновременно работают в экосистеме и дополняют друг друга.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почва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лесных и почвенных сообществах детритные связи особенно значимы, потому что через них проходит большая часть органического вещества, накопленного в подстилке и верхних слоях почвы.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поедаемая кузнечиком, ведёт к лягушке и ужу, а опавший лист становится пищей грибов и бактерий. Это два разных маршрута движения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через экосистему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превращения вещества от поступления в живые организмы до возврата в почву, воду и атмосферу.
</a:t>
            </a:r>
            <a:endParaRPr lang="en-US" sz="8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по трофическим уровням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доступной энергии для построения биомассы и поддержания жизни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быстро убывает по цепи питания, поэтому верхние хищники зависят от большого числа организмов нижних уровней.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передачи энергии в трофических цепях, 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 их 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организмов участвуют в создании, потреблении и разложении органического вещества.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выполняет свою роль, а редуценты замыкают круговорот веществ и поддерживают доступность минеральных соединений.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трофических уровней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как солнечное излучение и после расходов организмов в основном рассеивается в виде тепла, поэтому не может циркулировать, как вещества.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имеет поток энергии в экосистеме
</a:t>
            </a:r>
            <a:endParaRPr lang="en-US" sz="295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сохранения энергии и правила работы экосистем, 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Остальная энергия расходуется на жизнедеятельность и теряется в виде тепла, что ограничивает длину пищевых цепей и численность крупных хищников.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 среднем переходит на следующий трофический уровень
</a:t>
            </a:r>
            <a:endParaRPr lang="en-US" sz="238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Эмпирическое правило передачи энергии между трофическими уровнями, школьная биология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пирамида биомассы
</a:t>
            </a:r>
            <a:endParaRPr lang="en-US" sz="2883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общую закономерность: запас органического вещества сокращается по мере продвижения к верхним хищникам.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биомасса и тем сильнее зависимость от продуктивности нижних уровней.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экологической пирамиды биомассы, 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в живой природе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CO₂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поступает в экосистему главным образом в виде углекислого газа. Растения, водоросли и цианобактерии захватывают его при фотосинтезе и включают в состав органических молекул.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биомассу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углерод входит в состав углеводов, жиров и белков, из которых строятся ткани организмов. Так он переходит от продуцентов к консументам по цепям питания.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дыхании, разложении остатков и горении органического вещества углерод снова освобождается. Часть его возвращается в атмосферу, часть растворяется в воде и становится доступной новым организмам.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оболочек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объединяет атмосферу, гидросферу, почву и живые организмы. Благодаря этому элемент не исчезает из экосистемы, а постоянно переходит из одной формы в другую.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редуцентов в разложении органики
</a:t>
            </a:r>
            <a:endParaRPr lang="en-US" sz="2432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 — это грибы и бактерии, которые используют мёртвое органическое вещество как источник питания. Они завершают разложение остатков растений и животных до минеральных соединений.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разлагают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деятельность охватывает опавшие листья, древесину, трупы организмов и экскременты. Без этого процесса органические остатки накапливались бы, а питательные вещества выпадали бы из круговорота.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редуценты возвращают в среду азот, фосфор, калий и другие элементы, необходимые растениям. Поэтому их работа поддерживает плодородие почв и устойчивость наземных экосистем.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быстрое разложение идёт при достаточной влажности, доступе кислорода и умеренной температуре. В таких условиях грибница и бактерии особенно эффективно перерабатывают лесную подстилку.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нарушает пищевые связи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типичные антропогенные воздействия и их экологические последствия в наземных и водных экосистемах.
</a:t>
            </a:r>
            <a:endParaRPr lang="en-US" sz="8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и детритные цепи: сравнение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двумя типами цепей питания по источнику вещества, первым звеньям и типичным местообитаниям.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цепи начинаются с живой биомассы, а детритные — с отмерших остатков; в природе они дополняют друг друга и часто переплетаются.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типам цепей питания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как более точная модель экосистемы
</a:t>
            </a:r>
            <a:endParaRPr lang="en-US" sz="2102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несколько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каждый организм обычно связан не с одной, а с несколькими пищевыми цепями. Поэтому один и тот же вид может одновременно быть и потребителем, и объектом питания.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вместо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цепь упрощает картину, а пищевая сеть лучше отражает реальность. Она показывает, как виды связаны через разные источники пищи и разные уровни хищничества.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альтернативных связей в сети, тем легче экосистеме пережить исчезновение отдельного вида или сезонное сокращение корма. Это повышает её стабильность и саморегуляцию.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энергии и биомассы по цепи питания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перехода к верхним уровням уменьшается не только энергия, но и потенциальная численность организмов, которую может поддерживать экосистема.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падение доступной энергии объясняет малочисленность крупных хищников и зависимость верхних уровней от высокой продуктивности нижних звеньев.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экологии; правило передачи энергии между трофическими уровнями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 как пример пищевой сети
</a:t>
            </a:r>
            <a:endParaRPr lang="en-US" sz="292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ярус работает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деревья, кустарники и травы образуют основу пищевой сети. Их листья, побеги и семена питают насекомых, грызунов и птиц, а затем энергия передаётся хищникам. Разные ярусы леса связаны множеством пересекающихся цепей.
</a:t>
            </a:r>
            <a:endParaRPr lang="en-US" sz="162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скрывает второй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дубовый листопад превращается в детрит и запускает скрытую подстилочную цепь. Грибы, бактерии и почвенные беспозвоночные перерабатывают остатки, возвращая вещества в почву и поддерживая питание растений в следующем сезоне.
</a:t>
            </a:r>
            <a:endParaRPr lang="en-US" sz="16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длину цепей питания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суммирует основные причины, из-за которых пищевые цепи обычно не бывают очень длинными, а верхние уровни остаются наиболее уязвимыми.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цепи ограничена энергетическими потерями, дефицитом биомассы и накоплением токсинов, поэтому устойчивые сообщества опираются на разветвлённые сети.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экологии; закономерности трофической организации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трофических связей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пищевых связей помогает прогнозировать, как вырубка леса или исчезновение отдельных видов скажется на всей экосистеме. Это важно при создании заповедников и охраняемых территорий.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трофических отношений позволяет обоснованно использовать удобрения и пестициды, снижая риск для полезных организмов. Так легче сохранять плодородие почв и устойчивость агроэкосистем.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водоёмах трофические связи помогают оценивать последствия эвтрофикации, перелова и изменения кормовой базы. Это позволяет регулировать промысел и сохранять численность ценных видов.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потока энергии и круговорота веществ нужен для оценки продуктивности экосистем и их способности поддерживать разные виды. Такие данные лежат в основе рационального природопользования.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держится на обмене веществ и потоке энергии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 экосистеме возвращаются в круговорот, а энергия проходит через трофические уровни только один раз. Сохранение пищевых связей делает сообщество устойчивым и саморегулирующимся.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2026-06-01T21:00:13Z</dcterms:created>
  <dcterms:modified xsi:type="dcterms:W3CDTF">2026-06-01T21:00:13Z</dcterms:modified>
</cp:coreProperties>
</file>