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из одних самостоятельных частей речи в другие
</a:t>
            </a:r>
            <a:pPr algn="l" indent="0" marL="0">
              <a:lnSpc>
                <a:spcPct val="90000"/>
              </a:lnSpc>
              <a:buNone/>
            </a:pPr>
            <a:r>
              <a:rPr lang="en-US" sz="16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меняет роль и почему это важно в тексте?
</a:t>
            </a:r>
            <a:endParaRPr lang="en-US" sz="363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речи: что мы уже знаем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части речи называют предметы, признаки, действия и их признаки. Но в русском языке одно и то же слово иногда меняет роль и начинает работать в другом грамматическом качестве.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переход слова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слова — это изменение его грамматической роли без изменения звучания и написания. Слово остаётся тем же по форме, но в предложении начинает выполнять новую функцию.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переход связан с тем, что слово сохраняет часть старого значения. Поэтому его новая роль становится понятной только в контексте: по вопросу, значению и соседним словам.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заметить переход, нужно смотреть не только на форму слова, но и на то, что оно обозначает в конкретном предложении. Тогда легко отличить новую часть речи от прежней.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 перехода слов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самые частые переходы слов в школьных заданиях.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слова могут менять грамматическую роль, если по-новому связываются с другими словами в 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перехода слов из одной части речи в другую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Вследствие, в течение, в продолжение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перестаёт называться предметом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— связь слов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вследствие, в течение, в продолжение раньше были связаны с существительными. В сочетаниях вроде в течение недели они уже не называют предмет, а помогают строить смысл.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роли такие слова показывают отношение между словами в предложении. Они становятся служебными и помогают точно выразить время, причину или длительность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переходы встречаются чаще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чаще всего разбирают слова больной, дежурный, вокруг, вследствие и в течение.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часть составляют самые понятные и часто встречающиеся переходы, поэтому они удобны для первого знакомства с темой.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школьного материала по теме; точные статистические данные не приводятся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прилагательное становится существительным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больной, дежурный, знакомый, старший могут называть не признак, а человека. Тогда они отвечают на вопрос кто? и употребляются как существительные.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роли слово может быть подлежащим или дополнением. Например: Больной пришёл к врачу. Дежурный проверил класс. Здесь важна не характеристика, а название лица.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переход помогает контекст. Если слово стоит без существительного рядом и обозначает человека, оно уже работает как имя существительное, хотя внешне остаётся похоже на прилагательное.
</a:t>
            </a:r>
            <a:endParaRPr lang="en-US" sz="10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переход прилагательного в существительное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по каким признакам слово получает новую часть речи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причастие становится прилагательным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раненый, жареный, кованый могут обозначать не действие, а постоянный или более общий признак предмета. В таком случае они работают как прилагательные и не связаны с действием напрямую.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разницу: жареная картошка — это обычное определение блюда, а жаренная на сковороде картошка подчёркивает действие. То же видно в сочетаниях раненый солдат и раненый в бою солдат.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причастие от прилагательного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определить, связано ли слово с действием или только обозначает признак.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слова есть зависимые слова и ощущение действия, это причастие; если оно просто называет признак, это прилагательное.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перехода слов из одной части речи в другую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0625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994" y="1479100"/>
            <a:ext cx="185812" cy="29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01579"/>
            <a:ext cx="220800" cy="25234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перехода наречия в предлог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предложении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стоят перед существительным и образуют с ним устойчивое сочетание. Именно по этой функции легче всего отличить предлог от наречия в тексте.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стало предлогом, к нему нельзя задать вопрос как? Оно не обозначает способ действия, а помогает соединить зависимые слова и уточнить их смысл в предложении.
</a:t>
            </a:r>
            <a:endParaRPr lang="en-US" sz="1073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роли слово уже не называет признак действия, а показывает отношение между словами в словосочетании: вокруг дома, напротив школы, возле остановки, мимо магазина.
</a:t>
            </a:r>
            <a:endParaRPr lang="en-US" sz="10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разные роли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определить, какую грамматическую роль выполняет слово в конкретном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случаи, когда форма остаётся той же, а функция меняется полностью.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«Переход слов из одних самостоятельных частей речи в другие».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важен контекст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быть названием предмета, признаком или словом для связи, поэтому по написанию нельзя сразу делать вывод о части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 вопрос, который задаётся к слову: какой? кто? что? как? Именно вопрос подсказывает, какую функцию слово выполняет в предложении.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соседние слова. Если рядом есть зависимое слово, значение меняется точнее, а иногда именно это показывает переход к новой части речи.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избежать ошибок: без него легко спутать переходное слово с омонимом, который похож по форме, но имеет другое происхождение и значение.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новой части речи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переход слова от простого совпадения по форме.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разборе слов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смотреть только на внешнюю форму слова. Если не учитывать контекст, можно перепутать предлог и существительное или принять переходное слово за обычное.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 примером в течение и течение. В первом случае это предлог, а во втором — существительное, поэтому решающими становятся вопрос и роль в предложении.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смешивать переход слова с омонимами. Похожее написание ещё не означает общую историю слова: происхождение и значение тоже нужно обязательно проверять.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392490"/>
            <a:ext cx="4007700" cy="9606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школьного разбора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слово меняет роль и по каким признакам это видно в предложении.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проверка по вопросу и функции помогает уверенно определить новую часть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в разных видах текстов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переходные слова нужны, чтобы объяснение звучало точно и кратко. Формулы вроде в течение и вследствие помогают связывать мысли без лишних повторов. Поэтому правило легче читать и запоминать, а предложение выглядит аккуратно.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учебном тексте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деловых бумагах такие выражения встречаются особенно часто. Они делают текст строгим и ясным: в течение недели, в связи с ремонтом, вследствие непогоды. Благодаря этому сразу видно, как связаны события и причины.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официальном тексте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и повестях переходные слова помогают передать живую речь персонажей и точнее описать людей. Слова больной, знакомый, старший звучат как названия лиц и делают текст более выразительным и естественным.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художественном тексте
</a:t>
            </a:r>
            <a:endParaRPr lang="en-US" sz="1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 слова при переходе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особенно заметно, что слово начинает подчиняться другим правилам употребления.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становятся новая функция и грамматическая роль, а прежние признаки отходят на второй план.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урока.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переход слов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определять часть речи и не ошибаться в морфологическом разборе, когда одно и то же слово встречается в разных предложениях.
</a:t>
            </a:r>
            <a:endParaRPr lang="en-US" sz="1171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перехода слов делает чтение внимательнее: смысл текста воспринимается точнее, потому что легче увидеть, как устроены слова и какие связи они выражают.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материал нужен и для письма. Когда ученик различает предлог, прилагательное, существительное и причастие, он пишет более грамотно и увереннее строит фразы.
</a:t>
            </a:r>
            <a:endParaRPr lang="en-US" sz="1159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это особенно важно: задания становятся понятнее, а разбор текста — аккуратнее. Умение замечать переход слов развивает языковую наблюдательность.
</a:t>
            </a:r>
            <a:endParaRPr lang="en-US" sz="115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слов показывает, что части речи в русском языке связаны и могут менять свою работу в предложении. Чтобы определить новую роль, нужно смотреть на значение, вопрос, контекст и грамматические признаки.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2026-05-22T11:26:09Z</dcterms:created>
  <dcterms:modified xsi:type="dcterms:W3CDTF">2026-05-22T11:26:09Z</dcterms:modified>
</cp:coreProperties>
</file>