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химической защиты населения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людей при химической опасности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возникает химическая опасность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опасность появляется не только на заводах, но и в магазинах, дома и при перевозке. Утечка, пожар, разлив или неправильное хранение способны быстро сделать воздух и воду опасными для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особенно опасны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и другие удушающие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вещества особенно опасны для дыхания: они раздражают горло, вызывают кашель, слезотечение и чувство нехватки воздуха. Даже краткое пребывание в заражённой зоне может резко ухудшить самочувствие.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пары и газы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пары и газы опасны уже в небольшом количестве, потому что быстро попадают в организм через дыхание. Их трудно заметить заранее, поэтому особенно важны оповещение и защитные средства.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Аммиак, кислоты и щёлочи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раздражает глаза и слизистые оболочки, а кислоты и щёлочи повреждают кожу и вызывают ожоги. При попадании на тело такие вещества требуют немедленного промывания водой и прекращения контакта.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и летучие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Бензин, растворители и похожие жидкости опасны не только из-за ядовитых паров, но и из-за пожара. При разливе они быстро испаряются, поэтому рядом с ними нельзя использовать открытый огонь.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вещество, место его применения, возможный вред и первые меры защиты.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 теме химической безопасности населения
</a:t>
            </a:r>
            <a:endParaRPr lang="en-US" sz="723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опасные вещества и их действие
</a:t>
            </a:r>
            <a:endParaRPr lang="en-US" sz="251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веществ свои поражающие свойства, но общий принцип один: быстро прекратить контакт, надеть простую защиту и уйти из опасной зоны.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химической аварии
</a:t>
            </a:r>
            <a:endParaRPr lang="en-US" sz="243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сигнала тревоги и при необходимости эвакуации.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Противогаз: защита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 помогает, когда в воздухе есть опасные газы и пары. Его надевают плотно, чтобы через края не проходил заражённый воздух. В нём человек может безопаснее дождаться эвакуации или перейти в укрытие.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и повязка: для менее сильной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полезен при пыли, дыме и некоторых аэрозолях, а ватно-марлевая повязка служит временной мерой. Такие средства не заменяют противогаз, но помогают уменьшить вдыхание вредных частиц до прихода помощи.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одежда, перчатки и очки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одежда, перчатки и защитные очки уменьшают попадание вещества на кожу и в глаза. На иллюстрации такой набор показывает, как школьник или взрослый может подготовиться к выходу из опасной зоны без лишнего риска.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иллюстрации по теме химической защиты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опасных веществ в организм
</a:t>
            </a:r>
            <a:endParaRPr lang="en-US" sz="229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вещества может быстро вызвать сильную реакцию, если оно попадает в организм через дыхательные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путь — дыхание, поэтому защита органов дыхания важнее всего. Остальные пути тоже опасны и требуют осторожности.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8" y="1279614"/>
            <a:ext cx="479700" cy="38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454" y="2754271"/>
            <a:ext cx="40794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55" y="3511645"/>
            <a:ext cx="473746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химического поражения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затруднённое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начинает кашлять, задыхаться или жаловаться на нехватку воздуха, это может быть признаком воздействия газа или паров. В такой ситуации нельзя ждать, пока симптомы пройдут сами.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Слезотечение и резь в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часто первым делом раздражают глаза: появляется слезотечение, покраснение и жжение. Эти признаки нельзя игнорировать, даже если запах кажется слабым или почти не чувствуется.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Головокружение и 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Головокружение, вялость и тошнота говорят о том, что вещество уже влияет на организм. Особенно тревожно, если ухудшение начинается сразу у нескольких людей в одном месте.
</a:t>
            </a:r>
            <a:endParaRPr lang="en-US" sz="1135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кожи и раздражение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Покраснение, боль, сыпь или ожог на коже указывают на опасный контакт с веществом. Чем быстрее прекратить действие химиката, тем меньше будет повреждение.
</a:t>
            </a:r>
            <a:endParaRPr lang="en-US" sz="1177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ухудшение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симптомы усиливаются за минуты, это повод немедленно уходить из заражённой зоны и звать помощь. При химическом поражении скорость реакции часто важнее точного определения вещества.
</a:t>
            </a:r>
            <a:endParaRPr lang="en-US" sz="10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помещении при угрозе заражения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помещения нужно сразу закрыть окна и двери, выключить вентиляцию, кондиционер и газовые приборы. Щели у дверей и окон желательно уплотнить, чтобы уменьшить попадание опасного воздуха.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этажа зависит от типа газа и указаний спасателей. Если вещество тяжелее воздуха, чаще безопаснее находиться выше; если оно легче, действуют только по официальной команде и не покидают помещение без необходимости.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учебной диаграммы по теме химической безопасности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опасность химической аварии
</a:t>
            </a:r>
            <a:endParaRPr lang="en-US" sz="231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и то же вещество может быть опаснее или слабее в разных условиях окружающей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и дольше воздействие, тем сильнее риск. Ветер и температура могут ускорить распространение и испарение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первые действия и важные запреты при наиболее частых видах химического поражения.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химических поражениях.
</a:t>
            </a:r>
            <a:endParaRPr lang="en-US" sz="734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разных видах поражения
</a:t>
            </a:r>
            <a:endParaRPr lang="en-US" sz="2291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нужно быстро прекратить контакт с веществом и вызвать помощь. Опаснее всего промедление и попытка действовать «наугад».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 передают разными способами, чтобы его услышали как можно больше людей: через сирены, радио, телевидение, интернет-уведомления и сообщения в школе или городе.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 сам сигнал, а точная информация после него. В сообщении называют вид опасности, место происшествия, границы заражённой зоны и нужные действия.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указания помогают людям не спорить и не терять время. Когда все знают, что делать, меньше паники, ошибок и риска попасть в опасную зону.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оповещения следует слушать только официальные источники. Самовольные решения, слухи и пересылка непроверенных сообщений могут помешать спасателям и увеличить число пострадавших.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связь спасательных служб
</a:t>
            </a:r>
            <a:endParaRPr lang="en-US" sz="2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защиты населения
</a:t>
            </a:r>
            <a:endParaRPr lang="en-US" sz="26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химической угрозе: от обнаружения опасности до контроля состояния воздуха и воды.
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школы и детских учреждений
</a:t>
            </a:r>
            <a:endParaRPr lang="en-US" sz="1807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заранее проверяют пути выхода, места сбора и порядок эвакуации. Дети должны знать сигнал тревоги, а учителя — как быстро и спокойно вывести класс без толкотни.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важно сопровождение взрослых и чёткая команда. Когда окна закрыты, а действия отработаны на тренировках, класс быстрее и безопаснее выполняет указания при тревоге.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учебной презентации на основе общих принципов подготовки к эвакуации.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тренировочные занятия повышают безопасность
</a:t>
            </a:r>
            <a:endParaRPr lang="en-US" sz="182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скорости реакции, учения помогают запомнить порядок действий и снижают растерянность при неожиданном сигнале.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практики, тем меньше ошибок и паники. Регулярные тренировки делают поведение в опасной ситуации спокойным и последовательным.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использованием всегда читайте этикетку. На ней должны быть состав, срок годности, меры предосторожности и первая помощь, если средство попало на кожу, в глаза или внутрь.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смешивайте средства для уборки без инструкции. Особенно опасно сочетать хлорсодержащие и кислотные препараты, потому что могут выделиться ядовитые пары и газ.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бытовую химию только в закрытой упаковке и отдельно от еды, лекарств и школьных вещей. Это снижает риск случайного отравления и попадания вещества в организм.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бытовой химии и профилактика
</a:t>
            </a:r>
            <a:endParaRPr lang="en-US" sz="2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рисков по типам источников химической опасности.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возникает химическая опасность
</a:t>
            </a:r>
            <a:endParaRPr lang="en-US" sz="245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риск зависит не только от места, но и от объёма вещества, условий хранения и соблюдения правил безопасности.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даёт наибольшую долю рисков, однако транспорт, склады и быт тоже требуют строгого контроля и осторожности.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химического заражения
</a:t>
            </a:r>
            <a:endParaRPr lang="en-US" sz="2133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попадают в воздух и оседают на поверхности. Люди и животные могут получить вред уже в первые минуты, поэтому важны быстрое оповещение и ограничение доступа.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сбор загрязнённого грунта, закрывают источник утечки и начинают промывку территории. Если затронута вода, вводят контроль питьевого водоснабжения и при необходимости его ограничивают.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очищают почву, водоёмы и поверхности, а также проверяют состояние растений и животных. Последствия зависят от вида вещества, погоды и глубины проникновения в среду.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загрязнения сохраняются месяцами, особенно если вещество ушло в почву или водоисточник. Тогда нужны повторные проверки, восстановление территории и постоянный экологический контроль.
</a:t>
            </a:r>
            <a:endParaRPr lang="en-US" sz="9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укрытие, а когда эвакуацию
</a:t>
            </a:r>
            <a:endParaRPr lang="en-US" sz="240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принимают по виду вещества, расстоянию до источника, направлению ветра и официальным указаниям спасателей.
</a:t>
            </a:r>
            <a:endParaRPr lang="en-US" sz="9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безопасность начинается с подготовки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знать сигналы тревоги, средства защиты и правила первой помощи, можно действовать быстро и спокойно. Подготовленность семьи и школы спасает здоровье и уменьшает последствия аварии.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2026-05-21T02:07:58Z</dcterms:created>
  <dcterms:modified xsi:type="dcterms:W3CDTF">2026-05-21T02:07:58Z</dcterms:modified>
</cp:coreProperties>
</file>