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помогает выбирать, тратить разумно и беречь важное.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решаем, что купить, как доехать и на что потратить силы. Такие маленькие выборы и есть экономика в обычной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рядом с нами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человеку нужно, а что просто хочется
</a:t>
            </a:r>
            <a:endParaRPr lang="en-US" sz="3019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вода, одежда, жильё и безопасность нужны человеку каждый день. Без них трудно учиться, играть и чувствовать себя спокойно и уверенно.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и мечты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сладости, новые игры и развлечения приятно иметь, но они не всегда нужны сразу. Их можно купить позже, если останутся деньги и время.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учит сначала думать о самом необходимом, а потом уже о приятных покупках. Так человек не путает важное с тем, что просто хочется.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надо беречь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не бесконечны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тратить деньги без плана, на важные вещи потом может не хватить. Поэтому полезно заранее решать, что действительно нужно, а что можно отложить.
</a:t>
            </a:r>
            <a:endParaRPr lang="en-US" sz="1189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тоже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уходит впустую, не успеваешь сделать уроки, помочь дома и отдохнуть. Бережное отношение ко времени помогает успевать больше и не спешить.
</a:t>
            </a:r>
            <a:endParaRPr lang="en-US" sz="1189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и выключенный свет — простые привычки, которые помогают экономить ресурсы. Они полезны и для семьи, и для природы.
</a:t>
            </a:r>
            <a:endParaRPr lang="en-US" sz="1229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использование тетрадей и бумаги показывает, что вещь можно сохранить дольше. Тогда меньше приходится покупать новое и меньше мусора появляется.
</a:t>
            </a:r>
            <a:endParaRPr lang="en-US" sz="1189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нужно ценить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брать еды столько, сколько сможешь съесть, она не пропадёт зря. Экономное отношение к продуктам помогает беречь труд людей и природу.
</a:t>
            </a:r>
            <a:endParaRPr lang="en-US" sz="11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к покупателю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сколько шагов проходит даже простая вещь, прежде чем попасть домой.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экономике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заботится о здоровье людей, чтобы они могли учиться, работать и играть. Это очень важная и нужная работа для всех.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
</a:t>
            </a:r>
            <a:pPr algn="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делает хлеб и булочки, которые нужны многим людям каждый день. Его труд помогает семье быстро и вкусно позавтракать.
</a:t>
            </a:r>
            <a:endParaRPr lang="en-US" sz="157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
</a:t>
            </a:r>
            <a:pPr algn="r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перевозит продукты, книги, одежду и многое другое. Без него товары не попали бы в магазин вовремя и в нужное место.
</a:t>
            </a:r>
            <a:endParaRPr lang="en-US" sz="1594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детям узнавать новое, читать, считать и рассуждать. Благодаря его труду ученики становятся грамотнее и увереннее.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выращивает хлеб, овощи, фрукты и заботится о животных. Его работа даёт людям продукты и помогает экономике жить.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и услуга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8018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можно потрогать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— это вещь, которую можно купить и взять в руки: книгу, мяч, хлеб или карандаш. После покупки он остаётся у человека дома или в школе.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8018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 помогает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Услуга — это работа, которая приносит пользу: стрижка, поездка на автобусе, урок или ремонт. Её нельзя положить в рюкзак, но она очень нужна.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цена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говорит, сколько денег нужно заплатить за товар или услугу. Когда цена известна, покупателю легче понять, подходит ли ему эта вещь сейчас.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на вид товары могут стоить по-разному. Поэтому люди смотрят не только на цену, но и на качество, пользу и удобство покупки.
</a:t>
            </a:r>
            <a:endParaRPr lang="en-US" sz="167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вещь дорогая, можно выбрать более простой вариант или подождать. Так деньги не заканчиваются слишком быстро, а покупка остаётся полезной.
</a:t>
            </a:r>
            <a:endParaRPr lang="en-US" sz="167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помогает сравнивать покупки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семейные траты — это еда, жильё и учёба, поэтому деньги важно распределять заранее.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планирует расходы, легче хватит на нужное и на маленькие радости. Карманные деньги учат не спешить и выбирать.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копилка помогает сбережениям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маленькая сумма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откладывает немного денег после покупок. Сначала кажется, что сумма совсем крошечная, но это уже начало.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регулярные пополнения
</a:t>
            </a:r>
            <a:pPr algn="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добавлять деньги понемногу и не брать их сразу, копилка постепенно наполняется. Терпение здесь работает лучше спешки.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нужная покупка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накоплений становится достаточно, можно купить нужную вещь, подарок или всё, что было запланировано. Так маленькие шаги превращаются в большую помощь.
</a:t>
            </a:r>
            <a:endParaRPr lang="en-US" sz="13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удачный список покупок
</a:t>
            </a:r>
            <a:endParaRPr lang="en-US" sz="300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самое нужное
</a:t>
            </a:r>
            <a:pPr algn="ctr" indent="0" marL="0">
              <a:lnSpc>
                <a:spcPct val="100000"/>
              </a:lnSpc>
              <a:buNone/>
            </a:pPr>
            <a:r>
              <a:rPr lang="en-US" sz="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в магазин семья делает короткий список. Сначала в него попадают хлеб, молоко, тетради и другие важные вещи. Так легче не забыть нужное и не отвлечься на яркие, но лишние покупки.
</a:t>
            </a:r>
            <a:endParaRPr lang="en-US" sz="120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помогает не растеряться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магазин покупатель берёт корзину или тележку. В неё удобно складывать товары по списку, а не всё подряд. Тогда покупки выглядят аккуратно, а лишние вещи не оказываются на кассе случайно.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экономит время и деньги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список лежит в руке или в телефоне, выбирать становится проще. Человек быстро сравнивает товары, проверяет цену и количество. Это помогает купить именно то, что нужно семье, и не переплатить.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человек принимает спокойное и разумное решение перед покупкой.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бюджет семьи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бюджет сначала записывают все деньги, которые семья получает. Это может быть зарплата, пенсия или другие поступления. Именно от доходов зависит, сколько можно потратить без лишних волнений.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расходы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считают расходы на самое нужное: еду, жильё, проезд, одежду и учёбу. Эти траты нельзя забывать, потому что они помогают семье жить спокойно и каждый день решать важные дела.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месяц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доходы и расходы известны, легче распределить деньги на весь месяц. Такой план помогает не тратить всё сразу и не удивляться, когда в кошельке вдруг становится слишком тихо.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и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всех трат остаются деньги, их можно отложить. Сбережения помогают купить нужную вещь позже, сделать подарок или подготовиться к неожиданной ситуации без спешки и огорчения.
</a:t>
            </a:r>
            <a:endParaRPr lang="en-US" sz="16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0375" y="1736750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государству нужны налоги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налоговые деньги строят и ремонтируют дороги, мосты и остановки. Благодаря этому людям легче добираться до школы, работы и дома, а поездки становятся безопаснее и удобнее.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детские сады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помогают открывать школы, покупать учебники и заботиться о зданиях. Так у детей есть место, где можно учиться, задавать вопросы и становиться умнее каждый день.
</a:t>
            </a:r>
            <a:endParaRPr lang="en-US" sz="114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общих денег идёт на больницы и поликлиники. Это важно, потому что врачи, оборудование и лекарства нужны людям, когда они болеют или нуждаются в помощи.
</a:t>
            </a:r>
            <a:endParaRPr lang="en-US" sz="1202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налогам появляются парки, скамейки и детские площадки. Такие места делают города уютнее, а у детей и взрослых есть пространство для отдыха, игр и прогулок.
</a:t>
            </a:r>
            <a:endParaRPr lang="en-US" sz="12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обмен в магазине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выбирает товар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смотрит на полки и выбирает то, что ему нужно: хлеб, тетрадь, игрушку или одежду. В магазине важно не спешить и проверить, подходит ли вещь по цене и размеру.
</a:t>
            </a:r>
            <a:endParaRPr lang="en-US" sz="149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помогает покупателю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показывает товары, отвечает на вопросы и получает оплату за свою работу. Его труд делает покупку понятной и удобной, а вежливость в магазине создаёт хорошее настроение.
</a:t>
            </a:r>
            <a:endParaRPr lang="en-US" sz="1496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завершает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кассе покупатель отдаёт деньги, а взамен получает нужную вещь и чек. Так обмен становится честным и понятным: один человек получает товар, другой — оплату за свой труд.
</a:t>
            </a:r>
            <a:endParaRPr lang="en-US" sz="14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похожие товары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цену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сначала узнаёт, сколько стоит каждый вариант. Если вещи похожи, но одна дешевле, это может быть удобным выбором. Однако одна низкая цена ещё не говорит о лучшей покупке.
</a:t>
            </a:r>
            <a:endParaRPr lang="en-US" sz="1424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посмотреть, из чего сделан товар, как он выглядит и сколько прослужит. Иногда более прочная вещь оказывается выгоднее, даже если стоит немного дороже.
</a:t>
            </a:r>
            <a:endParaRPr lang="en-US" sz="1484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человек думает, что именно ему нужно сейчас. Один товар может быть удобнее в использовании, другой — красивее или практичнее. Так покупка становится не случайной, а разумной.
</a:t>
            </a:r>
            <a:endParaRPr lang="en-US" sz="13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экономике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перевозят товары, пассажиров и письма. Благодаря им продукты попадают в магазины, дети доезжают до школы, а нужные вещи приходят вовремя.
</a:t>
            </a:r>
            <a:pPr algn="ctr" indent="0" marL="0">
              <a:lnSpc>
                <a:spcPct val="100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
</a:t>
            </a:r>
            <a:endParaRPr lang="en-US" sz="1084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
</a:t>
            </a:r>
            <a:pPr algn="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овощи, фрукты, зерно и заботятся о животных. Без их труда на столах людей стало бы меньше продуктов, а в магазинах — меньше свежей еды.
</a:t>
            </a:r>
            <a:endParaRPr lang="en-US" sz="1514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школы, мосты и дороги. Их работа делает города удобными для жизни, а людям помогает жить в тёплых и безопасных зданиях.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Бухгалтеры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Бухгалтеры считают деньги, следят за записями и помогают организации работать без путаницы. Их внимательность очень важна, потому что в экономике любят порядок.
</a:t>
            </a:r>
            <a:endParaRPr lang="en-US" sz="135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 создают компьютерные программы, которые помогают людям учиться, работать и общаться. Без них многие современные сервисы были бы куда медленнее и неудобнее.
</a:t>
            </a:r>
            <a:endParaRPr lang="en-US" sz="13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экономия помогает природе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воду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выключать свет, когда они не нужны, ресурсы расходуются медленнее. Это простая привычка, которая помогает и семье, и природе, и кошельку.
</a:t>
            </a:r>
            <a:endParaRPr lang="en-US" sz="1682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вещи 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 книгами, тетрадями и одеждой продлевает их жизнь. Когда вещь служит дольше, не нужно покупать новую слишком рано, а значит, меньше мусора.
</a:t>
            </a:r>
            <a:endParaRPr lang="en-US" sz="1673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и сдаём бумагу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 может получить вторую жизнь, если её собирать отдельно. Так из использованной бумаги снова делают полезные вещи, а в лесах сохраняется больше деревьев.
</a:t>
            </a:r>
            <a:endParaRPr lang="en-US" sz="16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встречает экономику каждый день
</a:t>
            </a:r>
            <a:endParaRPr lang="en-US" sz="2794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открывает портфель и думает, какую тетрадь взять, что положить на завтрак и как добраться до школы. Даже такие маленькие решения похожи на настоящую экономическую задачу: нужно выбрать лучшее из нескольких вариантов.
</a:t>
            </a:r>
            <a:endParaRPr lang="en-US" sz="1146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магазин и 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ребёнок может зайти в магазин с родителями или поехать на автобусе. Здесь снова появляются цены, покупка и обмен. Один маршрут, одна остановка и одна булка хлеба — и экономика уже рядом.
</a:t>
            </a:r>
            <a:endParaRPr lang="en-US" sz="115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новому дню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школьник собирает рюкзак, готовит форму и вспоминает, что нужно купить к занятиям. Он видит, что всё сразу не получается, поэтому полезно заранее думать и сравнивать, как маленький, но очень серьёзный хозяин.
</a:t>
            </a:r>
            <a:endParaRPr lang="en-US" sz="11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учит быть внимательным и бережливым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помогает человеку считать, выбирать и планировать. Она напоминает: желаний много, а ресурсы не бесконечны. Поэтому важно думать перед покупкой, беречь вещи и уважать труд людей.
</a:t>
            </a:r>
            <a:endParaRPr lang="en-US" sz="39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2026-05-26T03:34:16Z</dcterms:created>
  <dcterms:modified xsi:type="dcterms:W3CDTF">2026-05-26T03:34:16Z</dcterms:modified>
</cp:coreProperties>
</file>