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2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мир лирики Лермонтова
</a:t>
            </a:r>
            <a:endParaRPr lang="en-US" sz="2826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сильных чувств, одиночества и вечного поиска смысла.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его время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писал в эпоху общественного разочарования после декабристов. Его лирика продолжила романтические традиции, но стала глубже, тревожнее и психологически точнее, соединяя личный опыт поэта с большими вопросами эпохи.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Лермонтова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чувствует себя одиноким и не похожим на окружающих, поэтому не принимает равнодушие, ложь и духовную пустоту.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отличают гордость, стремление к свободе и ощущение внутренней избранности, которое часто оборачивается болью и сомнением.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переживаниях соединяются тоска, жажда идеала и потребность в правде, поэтому герой всегда выглядит живым и противоречивым.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одиночества в лирике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у Лермонтова связано не только с отсутствием близких людей, но и с разладом героя с миром. Он словно отделён от всех и не находит понимания.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паруса, тучи, утёса, пустой дороги и ночного неба помогают почувствовать это состояние. Они передают тоску, внутреннюю изоляцию и тихое стремление к свободе.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Лермонтова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подсчёт строк, а смысловую заметность тем в наиболее известных стихотворениях.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одиночество и внутренний конфликт; рядом с ними идут свобода и тема поэта, а мотив родины усиливается в зрелой лирике.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ключевых стихотворений М. Ю. Лермонтова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внутренний протест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для Лермонтова — это независимость духа, право думать самостоятельно и не подчиняться духовному рабству.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героя чаще скрыт внутри: он отвергает ложь, лицемерие и равнодушие, но не всегда может изменить окружающий мир.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ветра, бури, моря, скалы и полёта делают это чувство особенно сильным и помогают увидеть стремление к высоте.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371" y="1580311"/>
            <a:ext cx="573975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говорит о чувствах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тишина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пейзаж у Лермонтова часто усиливает тревогу или задумчивость. Он помогает передать одиночество героя и сделать его внутренние переживания особенно заметными.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простор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степь и открытое небо создают ощущение величия и расстояния. В таком пространстве человек чувствует и свободу, и свою внутреннюю малость.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буря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у поэта редко бывает просто явлением природы. Она становится знаком напряжения, борьбы и сильного душевного движения, которое не может остаться незамеченным.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ветер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ветер и бурное небо помогают показать неопределённость, тоску или ожидание перемены. Природа словно повторяет настроение лирического героя.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которые запоминаются навсегда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вошёл в поэзию Лермонтова как пространство свободы и силы. В его стихах горы не просто красивы: они кажутся живыми, величественными и недоступными. Такой пейзаж помогает почувствовать высокое и независимое начало, которое особенно важно для поэта.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образ вольной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Ущелья, реки, облака и орлы создают в кавказских стихах ощущение движения и простора. Здесь природа не похожа на спокойный фон: она сама становится героем, который подчёркивает смелость, гордость и внутреннюю энергию человека.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в котором слышится характер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у Лермонтова часто связан с воинственным, напряжённым настроением. Острота линий, высота гор и резкость контрастов помогают передать силу чувств и делают этот образ особенно выразительным для иллюстрации.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поэзии Лермонтова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869336"/>
            <a:ext cx="4452300" cy="17612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помогают увидеть, как у Лермонтова природа и предметы становятся знаками чувств и мыслей.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у поэта часто несёт сразу несколько смыслов, поэтому его лирика воспринимается как единый символический мир.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образной системы лирики М. Ю. Лермонтова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Лермонтова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у Лермонтова редко изображается как спокойное и счастливое. Чаще оно связано с разлукой, недоверием и болезненным воспоминанием о том, что не сбылось.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мягкие и нежные строки у него нередко звучат тревожно. В них слышны ревность, сожаление и ощущение, что счастье оказалось недолгим.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становится частью внутренней судьбы героя. Она помогает понять его характер, потому что открывает и способность любить, и уязвимость перед болью.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лирике чувство никогда не бывает поверхностным. Оно превращается в серьёзное переживание, которое связано с памятью, гордостью и одиночеством.
</a:t>
            </a:r>
            <a:endParaRPr lang="en-US" sz="8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толпа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поэта как человека, который обязан говорить честно и смело, даже если его слова вызывают раздражение, насмешку или холодное непонимание окружающих.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в его стихах часто равнодушна к высокой речи и не готова слышать правду. Поэтому поэт остаётся один на один со своим призванием и внутренней ответственностью.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раскрывает трагедию творческой личности: поэт стремится пробудить людей, но сам оказывается отделённым от них духовной дистанцией и ощущением одиночества.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конфликт у Лермонтова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лирике Лермонтова: от личного опыта к протесту, столкновению и разочарованию, с редкими мгновениями гармонии.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мотивы лирики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постоянно напоминает, что время уходит быстро, а жизнь человека коротка. Поэтому многие его стихи звучат как серьёзный разговор о ценности каждого мгновения.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судьбы у него связана с ощущением предопределённости и трудного выбора. Герой часто пытается понять, можно ли изменить свой путь или остаётся только принять его.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смысле существования звучит у Лермонтова особенно остро. Его лирический герой не довольствуется простыми ответами и ищет правду о себе и мире.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Размышления о смерти не делают стихи мрачными безнадёжно. Напротив, они помогают сильнее почувствовать цену свободы, любви, памяти и внутренней честности.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Интонации лирики Лермонтова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интонация нередко меняется внутри короткого стихотворения, что делает речь особенно напряжённой и живой.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тревога, исповедь и гордое несогласие; именно они создают узнаваемый эмоциональный строй лермонтовской лирики.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лирике М. Ю. Лермонтова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добивается выразительности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часто строит стихотворение на резком сопоставлении: мечта и реальность, свобода и зависимость, покой и буря. Повторы усиливают чувство напряжения и помогают запомнить главную мысль.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образность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мелодично благодаря ритму, точным эпитетам и сравнениям. Даже короткая деталь может стать символом, который раскрывает настроение, характер героя и скрытый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черты художественного мира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Лермонтова герой всегда выделяется из толпы: он гордый, чувствительный и внутренне независимый. Такое исключительное положение делает его особенно одиноким и уязвимым.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у Лермонтова проявляется в сильных чувствах, резких противопоставлениях и мечте о высоком идеале. Реальность кажется слишком тесной, чтобы вместить его стремления.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возникают мотивы тоски, полёта, бури и внутренней свободы. Герой словно всё время тянется к высоте, хотя знает, что идеал почти недостижим.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338" y="1073232"/>
            <a:ext cx="6563325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и ведущие мотивы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отдельные стихотворения раскрывают главные темы и помогают увидеть целостность лирики Лермонтова.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тексты повторяют общие мотивы, поэтому лирика Лермонтова воспринимается как единый художественный мир.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М. Ю. Лермонтова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создаёт художественный мир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Лермонтова предметная или природная деталь превращается в символ и раскрывает смысл стихотворения.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657" y="1191481"/>
            <a:ext cx="308297" cy="352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152" y="3409086"/>
            <a:ext cx="348561" cy="2788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4043" y="1561763"/>
            <a:ext cx="348550" cy="3485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44781"/>
            <a:ext cx="348623" cy="34862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499708"/>
            <a:ext cx="348623" cy="34862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Лермонтова близка школьникам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легко узнать переживания, знакомые подростку: одиночество, желание быть услышанным, сомнение в себе и острое чувство несправедливости.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себе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пишет так, будто герой ведёт честный разговор о своих мыслях и боли. Это помогает читателю чувствовать искренность и доверие.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пути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дороги, поиска себя и выбора направления делает лирику близкой тем, кто только начинает понимать, кем хочет стать.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Парус, тучи, звезда, Кавказ и дорога легко представляются в воображении. Такие образы запоминаются и помогают лучше понять настроение стихотворения.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Лермонтова просты по форме, но глубоки по смыслу. Поэтому они остаются интересными и понятными современному школьнику.
</a:t>
            </a:r>
            <a:endParaRPr lang="en-US" sz="9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поэзия, в которой чувство становится мыслью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Лермонтова объединяет одиночество, свободу, любовь к природе и серьёзные размышления о жизни. В его стихах человек ищет правду, красоту и внутреннюю опору.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2026-05-23T02:41:22Z</dcterms:created>
  <dcterms:modified xsi:type="dcterms:W3CDTF">2026-05-23T02:41:22Z</dcterms:modified>
</cp:coreProperties>
</file>