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регулировщика: как читать дорогу глазами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жесты, чтобы уверенно и безопасно переходить дорогу.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дороге нужен регулировщик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светофор молчит, дорога всё равно должна работать. Тогда выходит регулировщик и своими жестами быстро наводит порядок для водителей и пешеходов.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на перекрёстке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управляет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Регулировщик следит, чтобы машины и пешеходы не мешали друг другу. Он стоит на перекрёстке, подаёт команды руками и сразу показывает, кому ехать, а кому ждать. Его форма заметна издалека, поэтому люди быстрее понимают, что пора смотреть внимательнее.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Жезл в руке и уверенный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регулировщик держит жезл, чтобы сигналы были заметнее. Особенно это помогает вечером, в сумерках или на шумной улице. Он двигается спокойно и чётко, а его жесты напоминают, что на дороге главные не спешка, а порядок и внимание.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88" y="1500373"/>
            <a:ext cx="4541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смотреть в первую очередь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корпуса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не только на руки, но и на то, как стоит человек в форме. Корпус подсказывает, кому сейчас разрешено движение, а кому нужно подождать.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плеч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помогают понять сигнал почти как стрелки. Если регулировщик повернут боком, это одно значение, если грудью или спиной — совсем другое.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торопись с выводом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жест кажется непонятным, лучше остановиться и ещё раз посмотреть на фигуру целиком. На дороге осторожность всегда полезнее, чем угадывание.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сигнал по шагам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перепутать жесты регулировщика и спокойно выбрать правильное действие.
</a:t>
            </a:r>
            <a:endParaRPr lang="en-US" sz="10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жест особенно помогает на оживлённом перекрёстке, где важно не спешить. Если есть сомнение, лучше остановиться и подождать понятного разрешения.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пешеходов это часто означает, что переход возможен не в любую секунду. Сначала нужно убедиться, что транспорт остановился и путь действительно свободен.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опущены вниз или разведены в стороны, регулировщик показывает сразу несколько направлений движения. Но понять сигнал можно только вместе с положением его корпуса и плеч.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когда руки опущены или разведены в стороны
</a:t>
            </a:r>
            <a:endParaRPr lang="en-US" sz="20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Поднятая вверх рука — это общий знак остановки. Он говорит водителям и пешеходам: сейчас нужно замереть и не начинать движение.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жест нужен, чтобы очистить перекрёсток, изменить порядок проезда или пропустить важный транспорт. Это как дорожная пауза на несколько секунд.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никто не выходит на переход и не едет вперёд. Даже если очень хочется, дорога любит терпеливых.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безопасное действие здесь одно: остановиться и ждать следующего сигнала. На дороге выиграет не тот, кто быстрее, а тот, кто внимательнее.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когда рука поднята вверх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76" y="1534738"/>
            <a:ext cx="396436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08" y="2643847"/>
            <a:ext cx="713584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02" y="3785183"/>
            <a:ext cx="713584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пешеходам можно идти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Регулировщик стоит боком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в форме повернут боком, пешеходам обычно проще понять разрешение на переход. Но перед шагом всё равно нужно внимательно посмотреть по сторонам.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ушли в другое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транспорт движется по своим разрешённым полосам, для пешеходов открывается безопасный путь. Главное — не торопиться и не выбегать на дорогу.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проверка, потом шаг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нужно дождаться полной остановки машин и только потом идти спокойно. Один внимательный взгляд может уберечь от неприятной встречи с колесами.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положения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переход небезопасным: грудью, спиной или с поднятой рукой.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это как короткое правило безопасности: если видишь такую позу, лучше сразу остановиться и ждать следующего сигнала.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Жезл и свисток — помощники регулировщика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Жезл видно даже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Жезл помогает заметить сигнал быстрее, особенно на большом перекрёстке или в сумерках. Он делает жесты чётче и понятнее, будто показывает дорогу не только рукой, но и светлой полоской в воздухе. Так людям проще не ошибиться.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Свисток собирает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шумят машины, свисток помогает регулировщику привлечь внимание всех сразу. Короткий звук подсказывает: нужно посмотреть на дорогу и не отвлекаться. Вместе с жестами он превращает обычный перекрёсток в очень организованное место.
</a:t>
            </a:r>
            <a:endParaRPr lang="en-US" sz="14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сигналы регулировщика важнее светофора
</a:t>
            </a:r>
            <a:endParaRPr lang="en-US" sz="2168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Регулировщик берёт управление на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наводит порядок, когда светофор сломался, дорога перекрыта или движение изменилось неожиданно. Жесты помогают всем понять, что делать дальше.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участники слушаются его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 пешеходы выполняют указание регулировщика, даже если знаки и разметка говорят иначе. Так перекрёсток остаётся безопасным и понятным.
</a:t>
            </a:r>
            <a:endParaRPr lang="en-US" sz="91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 сигналы не совпали
</a:t>
            </a:r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перекрёстке светофор показывает одно, а регулировщик — другое, нужно сразу смотреть на человека в форме. Его команда действует в этой ситуации первой.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заранее замечает регулировщика, снижает скорость и готовится остановиться. На перекрёстке лучше ехать медленнее, чем потом удивляться и тормозить в спешке.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водитель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не только на руки, но и на положение корпуса. Именно направление плеч и груди подсказывает, кому сейчас можно двигаться, а кому нужно ждать.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сигнал неясен, водитель не угадывает и не торопится. Безопаснее остановиться, чем проехать по памяти или по случайной догадке.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перекрёстке важно не мешать другим участникам движения. Спокойное выполнение команды помогает всем проехать без лишней суеты и без опасных ситуаций.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сначала смотрит на регулировщика, а потом на дорогу. Если сигнал ещё не разрешает переход, нужно спокойно подождать на тротуаре, не торопясь к проезжей части.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переход открыт, идти нужно шагом, без бега и игр. По дороге лучше смотреть по сторонам, чтобы заметить машины и не попасть в неприятность.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важно переходить улицу рядом со взрослым и не выбегать вперёд. На переходе внимательность нужна не меньше, чем на уроке, а иногда даже больше.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пешеход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800" y="1490720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легко ошибиться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 руку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достаточно увидеть один жест. Но важны ещё корпус, плечи и то, куда повернут регулировщик. Без этого можно легко перепутать сигнал.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смотрят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разрешающем сигнале нужно убедиться, что рядом нет машины, которая ещё не успела остановиться. Дорога любит внимательных, а не азартных.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в момент смены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начинать движение, когда жест уже меняется. В этот короткий миг дорога может быть открыта в другую сторону, и спешка становится опасной.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Идут наугад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понял сигнал, лучше остановиться и подождать. Ошибка на одном шаге может создать трудность сразу для многих участников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для запоминания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 сигналам регулировщика для пешеходов и водителей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регулировщика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оживлённом перекрёстке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на больших перекрёстках всегда много машин и спешащих людей. Тогда регулировщик помогает разложить движение по порядку, а его жезл хорошо заметен издалека.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школой или ремонтом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школы, на месте аварии или там, где идут дорожные работы, регулировщик особенно нужен. Он следит, чтобы машины и пешеходы не мешали друг другу и могли двигаться спокойно.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 на тротуаре и не подходи близко к краю проезжей части. Это простое правило помогает не попасть в опасную зону, даже если вокруг много движения.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рядом с дорогой
</a:t>
            </a:r>
            <a:endParaRPr lang="en-US" sz="268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отвлекайся на телефон и не играй рядом с дорогой. Пока внимание занято экраном, можно не заметить ни сигнал, ни машину, ни нужный момент для перехода.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шагом обязательно посмотри на регулировщика и убедись, что путь свободен. Спокойствие и внимательность здесь важнее спешки, ведь дорога ошибок не любит.
</a:t>
            </a:r>
            <a:endParaRPr lang="en-US" sz="11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регулировщика помогают быстро навести порядок, когда на дороге случилась непредвиденная ситуация. Тогда перекрёсток не превращается в путаницу и лишние ожидания.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светофор сломался, именно регулировщик подсказывает, кому ехать, а кому остановиться. Благодаря этому движение продолжается без лишних задержек и риска.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жестов делает пешехода и водителя внимательнее. Человек лучше понимает, что происходит вокруг, и меньше пугается на оживлённой дороге.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знакомы, переходить улицу спокойнее и увереннее. А спокойный участник движения, как известно, — самый приятный сосед на дороге.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сигналы полезно знать каждому
</a:t>
            </a:r>
            <a:endParaRPr lang="en-US" sz="24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переходом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порядок действий перед шагом на переходе, когда рядом работает регулировщик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переходи спокойно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Регулировщик помогает всем на дороге, а его жесты нужно понимать с первого взгляда. Если сомневаешься, остановись, посмотри внимательнее и подожди: это самый умный шаг.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2026-05-21T08:40:02Z</dcterms:created>
  <dcterms:modified xsi:type="dcterms:W3CDTF">2026-05-21T08:40:02Z</dcterms:modified>
</cp:coreProperties>
</file>