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тему в первой части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начало, чтобы поймать главную тему и её настроение.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начале музыка знакомит нас со своим главным образом. Здесь легче услышать мелодию, темп, ритм и характер звучания, чтобы потом точнее понять всю пьесу или песню.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часть особенно важна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начале обычно звучит особенно ясно, чтобы её можно было потом узнать снова.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мелодическая мысль помогает узнать произведение с первых звуков.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термин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показывает, как звуки поднимаются и опускаются, будто идут по дорожке. По ней легче услышать, кто как будто «поёт» в музыке.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движутся звуки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собирает звуки в порядок, а темп помогает понять, спешит музыка или идёт спокойно. Динамика и тембр делают образ ярче и понятнее.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музыка заметной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теме первой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главную мысль начала без лишних деталей.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узнаётся тема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и та же мелодия возвращается снова, это часто подсказывает, что перед нами главная тема. Повтор помогает запомнить начало и не потерять его среди других звуков.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мелодии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скачки звуков и плавное течение слышатся по-разному. По такому движению можно понять, какая тема перед нами: бодрая, спокойная, осторожная или игривая.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движения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обычно звучит живо и весело, а медленная — задумчиво или спокойно. Темп сразу меняет впечатление от темы, даже если мелодия остаётся простой.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 громкое звучание помогает почувствовать настроение начала. Когда музыка звучит уверенно или торжественно, это тоже подсказывает, какой характер у темы.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даёт не один признак, а всё начало целиком. Если звуки вместе создают ясное настроение, значит, тема услышана правильно и подходит к музыке.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светлая и весёлая, помогают слова: звонкая, плясовая, радостная, сияющая. Для тихого начала подойдут: мягкая, плавная, ласковая, нежная.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радостной и спокойной музыки
</a:t>
            </a:r>
            <a:endParaRPr lang="en-US" sz="1763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звучит смело и уверенно, можно сказать: бодрая, решительная, маршeвая, твёрдая. Для образов природы подходят слова: воздушная, прозрачная, певучая, свежая.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смелой и природной темы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для описания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настроение начала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73737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слышим, как начинается музыка, и замечаем, тихо она вступает или сразу звучит ярко.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3738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024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часто создают ощущение праздника или смелости, а тихие — сна, сказки или осторожного шага.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8024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1381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 делает начало живым, а медленное — спокойным, задумчивым или немного таинственным.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1381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4667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Звонкие, мягкие или низкие голоса инструментов меняют картину и помогают почувствовать характер начала.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4667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инструментов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7131000" y="2122800"/>
            <a:ext cx="1219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признаки складываются вместе, мы понимаем настроение первой части и можем назвать тему точнее.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7131000" y="1526925"/>
            <a:ext cx="1219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слово для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для темы выбирают после внимательного слушания признаков начала.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 тема — это разные вещи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просто перечисляет, что произошло в музыке: где было тише, где громче, где мелодия изменилась. Это как сказать, что видел, но ещё не объяснил главное.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же собирает все признаки в одну мысль. Вместо длинного списка получается точное описание: спокойная, нежная, бодрая или таинственная тема начала.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общее слово, например «музыка» или «звук», не помогает понять, о чём именно рассказывает первая часть произведения.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подходит для модели темы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инструмента само по себе не объясняет тему, потому что скрипка, флейта или барабан могут звучать по-разному.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модель темы учитывает сразу несколько признаков: мелодию, ритм, темп, динамику и настроение звучания.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случайный момент тоже не годится: тема должна опираться не на один звук, а на всю маленькую музыкальную картину.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ребята идут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легко и светло, будто друзья шагают рядом и улыбаются друг другу. Ровный ритм помогает почувствовать дружный шаг, а мелодия звучит открыто и понятно. В такой песенке сразу хочется сказать: вместе, рядом, помогать.
</a:t>
            </a:r>
            <a:endParaRPr lang="en-US" sz="1175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товарища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слышится доброжелательное настроение, словно кто-то бережно несёт подарок для друга. Звуки мягкие, ясные и немного напевные. Такая музыка подсказывает слова: улыбаться, делиться, дружить, радоваться встрече.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бодро, быстро и очень приветливо, как шумная игра на школьном дворе. Короткие повторяющиеся обороты делают музыку живой и дружеской. В этом начале легко услышать тему общения, смеха и общего веселья.
</a:t>
            </a:r>
            <a:endParaRPr lang="en-US" sz="128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в которых слышна тема дружбы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начало пьесы о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первая часть звучит тихо и плавно, можно представить лесную тропинку, где шуршит трава и мягко качаются ветки.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 помогает услышать не спешку, а размеренное движение: капли дождя, медленный снег или лёгкий вечерний ветер.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мелодия часто создаёт ощущение прозрачности, будто перед нами не предмет, а настроение природы — нежное и чуть таинственное.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тему, важно заметить не только название явления, но и его звучание: шорох, покой, свежесть, тишину.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музыкальной темы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ученику проверить, точно ли слово отражает первую часть произведения.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94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8050" y="1248003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92538" y="1205853"/>
            <a:ext cx="406125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 для 3 класса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слушаем, как движутся звуки: плавно, скачками, вверх или вниз. Именно мелодия чаще всего подсказывает, о чём «говорит» начало произведения.
</a:t>
            </a:r>
            <a:endParaRPr lang="en-US" sz="1509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делает начало живым и подвижным, а медленный — спокойным и задумчивым. Темп помогает понять, как именно развивается музыкальный образ.
</a:t>
            </a:r>
            <a:endParaRPr lang="en-US" sz="1434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музыка шагает и повторяется. Он может быть ровным, бодрым, чётким или мягким, и от этого меняется впечатление от темы.
</a:t>
            </a:r>
            <a:endParaRPr lang="en-US" sz="1523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и характер звучания раскрывают чувства: радость, тревогу, нежность или торжество. По настроению легче подобрать точное слово для темы.
</a:t>
            </a:r>
            <a:endParaRPr lang="en-US" sz="1523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признаки собраны вместе, появляется главная мысль начала произведения. Это и есть тема — короткая, но очень важная музыкальная подсказка.
</a:t>
            </a:r>
            <a:endParaRPr lang="en-US" sz="145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рисунок к музыке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сразу настраивает на образ: праздник, лес, сказку, поездку или школьную сценку. По нему легче предположить, какая тема скрыта в начале музыки, ещё до повторного прослушивания.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картинка совпадает со звуком, становится проще заметить детали: тихие краски, весёлый шаг, мягкое движение или таинственное мерцание. Так изображение помогает точнее назвать тему.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часто звучит в песнях, где мелодия светлая, а ритм ровный и дружелюбный. Такая музыка словно приглашает идти рядом и петь вместе.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часто встречаются в детской музыке
</a:t>
            </a:r>
            <a:endParaRPr lang="en-US" sz="232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чаще появляется в спокойных пьесах. Мягкие звуки напоминают дождь, снег, ветер, вечер или лесную тишину, где всё дышит медленно и ровно.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праздника звучит ярко, торжественно и звонко. Она легко узнаётся по бодрому темпу, громкому звучанию и ощущению радости, как на большом общем веселье.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игры обычно бывает весёлой, быстрой и очень подвижной. В ней слышны шутка, лёгкость и желание двигаться, прыгать или кружиться без остановки.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части к целому произведению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начало помогает понять развитие и завершение всей музыки.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слушай главную мелодию: именно она чаще всего подсказывает тему первой части и помогает понять, о каком образе рассказывает музыка.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 темп, ритм и настроение. Если они дружат между собой, слово-тема находится легче, а музыка становится понятной, как знакомая дорожка.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подходит ли выбранное слово ко всему началу сразу. Если оно объясняет мелодию, движение и чувство, значит, тема найдена точно.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для ученика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слышна, когда умеешь 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мелодию, ритм, темп и настроение, тема первой части раскрывается сама. Тогда музыка становится понятной, живой и даже немного разговорчивой — почти как хороший собеседник.
</a:t>
            </a:r>
            <a:endParaRPr lang="en-US" sz="36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2026-05-24T21:03:39Z</dcterms:created>
  <dcterms:modified xsi:type="dcterms:W3CDTF">2026-05-24T21:03:39Z</dcterms:modified>
</cp:coreProperties>
</file>