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углы: основное свойство окружности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Поймём, почему вписанный угол всегда связан с дугой.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в геометрии
</a:t>
            </a:r>
            <a:endParaRPr lang="en-US" sz="3255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углы помогают решать задачи на окружность уже в 7 классе: находить неизвестные углы, сравнивать дуги и доказывать равенство углов по чертежу.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вписанного угла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915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вписанного угла лежит на окружности, а не в её центре. Именно это положение отличает его от центрального угла и сразу задаёт особый способ измерения.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7905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вершина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6351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вписанного угла проходят через точки окружности и обычно являются хордами или их частями. Они соединяют вершину с двумя точками на окружности.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6350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состоят стороны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794425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точками пересечения сторон лежит дуга, на которую опирается угол. Именно её градусная мера определяет величину вписанного угла и используется в вычислениях.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794325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дуга важна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950400" y="2874394"/>
            <a:ext cx="1716900" cy="16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любого вписанного угла верно одно правило: его величина равна половине дуги, на которую он опирается. Это основа всех задач по теме.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950300" y="2252494"/>
            <a:ext cx="17169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связь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дуга и вписанный угол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дуга, тем больше вписанный угол, но зависимость всегда остаётся одинаковой.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вписанном угле; данные иллюстрации составлены по нему.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вписанный угол составляет ровно половину дуги, на которую он опирается.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вписанный угол на чертеже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точки A, B и C лежат на окружности, поэтому угол BAC сразу узнаётся как вписанный. Его стороны уходят к двум точкам окружности и образуют наглядный пример для измерений.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на окружности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BC выделена цветом, чтобы показать, на какую часть окружности опирается угол. Именно эта дуга помогает определить величину угла по правилу половины.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Выделенная дуга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O отмечает центр окружности, а радиусы OB и OC показывают связь с дугой и центральным углом. Такой рисунок удобно использовать, когда нужно сравнить разные углы на одной окружности.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 радиусы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в окружности: чем они отличаются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три вида углов по положению вершины и связи с дугой.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где находится вершина. При этом вписанный угол и угол между касательной и хордой измеряются через половину дуги.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определения и свойства углов в окружности из школьной геометрии.
</a:t>
            </a:r>
            <a:endParaRPr lang="en-US" sz="11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свойство вписанных углов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вписанных угла опираются на одну и ту же дугу, то их величины совпадают. Для этого не важно, где именно расположены их вершины на окружности.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дуга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1282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особенно полезно, когда нужно сравнить углы без длинных вычислений. Достаточно заметить общую дугу и сделать вывод о равенстве.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1282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466785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важно внимательно отмечать, какая именно дуга связана с каждым углом. Ошибка в выборе дуги сразу приводит к неверному ответу.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6785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чертежом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углов на одной дуге позволяет доказывать свойства треугольников и четырёхугольников, вписанных в окружность, опираясь только на чертёж.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вывод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 на вписанные углы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связать рисунок, дугу и градусную меру.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вписанных угла, опирающихся на одну дугу, имеют одинаковую величину.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8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вписанных углов в школьной геометрии.
</a:t>
            </a:r>
            <a:endParaRPr lang="en-US" sz="1138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позволяет быстро доказывать равенство углов на чертеже без дополнительных вычислений.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вписанных углов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сначала определяют дугу, а затем сразу применяют правило половины.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вписанном угле; примеры составлены по нему.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подтверждают: вписанный угол всегда в два раза меньше соответствующей дуги.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endParaRPr lang="en-US" sz="105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4115425"/>
            <a:ext cx="37857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вписанный угол всегда является прямым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вписанного угла, опирающегося на диаметр
</a:t>
            </a:r>
            <a:endParaRPr lang="en-US" sz="109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59150" y="360000"/>
            <a:ext cx="84258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Полуокружность даёт вписанный угол вдвое меньше дуги, поэтому получается прямой угол.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02" y="1345200"/>
            <a:ext cx="4985497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частых ошибок помогает быстрее проверять чертёж и не терять нужную дугу.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вписанными углами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ошибок — неверно выбранная дуга. Если сначала определить, на что опирается угол, большинство вычислений становится простым и точным.
</a:t>
            </a:r>
            <a:endParaRPr lang="en-US" sz="15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углы в многоугольниках, вписанных в окружность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вершины треугольника лежат на окружности, каждый его угол связан с дугой между соседними вершинами. По этой связи удобно находить неизвестный угол, если известна дуга или другой угол на чертеже.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внутри окружности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вписанном четырёхугольнике и пятиугольнике соседние стороны тоже образуют вписанные углы. Такой рисунок особенно полезен, когда нужно сравнить углы без сложных вычислений и использовать свойства дуг, хорд и центральных углов.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и пять вершин на окружности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центральный и вписанный углы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одной и той же дуге переходят от центрального угла к вписанному и обратно.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дуги, центрального и вписанного угла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видеть, что для одной и той же дуги центральный угол совпадает с ней, а вписанный всегда меньше в два раза.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«Вписанные углы»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сохраняется одно правило: вписанный угол равен половине центрального. Это позволяет быстро проверять ответы и находить неизвестные величины.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360000"/>
            <a:ext cx="6143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практика с ответами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4225" y="18665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дуга равна 70°, вписанный угол составляет 35°. Нужно только разделить градусную меру дуги пополам и аккуратно записать результат.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987125" y="15282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дуги к углу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94225" y="302380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вписанный угол равен 48°, соответствующая дуга равна 96°. Здесь действует обратное действие: известный угол нужно удвоить, чтобы получить дугу.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987125" y="268552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угла к дуге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94225" y="4181051"/>
            <a:ext cx="38301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вписанных угла опираются на одну дугу, они равны. Это удобно, когда нужно сравнить углы на одном рисунке без лишних вычислений.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987125" y="3842777"/>
            <a:ext cx="3337200" cy="2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дуга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953116"/>
            <a:ext cx="3765900" cy="20601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вписанных углах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держать в памяти самые важные свойства темы и быстро использовать их в задачах.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правила связаны с одной идеей: вписанный угол определяется дугой. Если помнить это, легче решать задачи и проверять построения.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вписанных углов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9300" y="2047240"/>
            <a:ext cx="452400" cy="40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22107"/>
            <a:ext cx="452400" cy="452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вписанные углы в геометрии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углы помогают находить неизвестные значения на чертежах с окружностью, когда нужно связать дугу, хорду и угол в одной задаче.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окружностью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удобны при доказательстве равенства углов в треугольниках и четырёхугольниках, вписанных в окружность, особенно если видно одну и ту же дугу.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равенств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учат читать чертёж точно: замечать вершины на окружности, выбирать нужную дугу и не пропускать важные линии построения.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внимания к рисунку
</a:t>
            </a:r>
            <a:endParaRPr lang="en-US" sz="139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по теме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навыков помогает увидеть, какой приём уже получается уверенно, а какой стоит повторить на нескольких новых задачах.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самооценки по теме «Вписанные углы»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низкая оценка у одного навыка, полезно вернуться к чертежам и нескольким коротким примерам. Так тема усваивается быстрее и прочнее.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 «Вписанные углы»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Вписанный угол всегда читается через дугу, на которую он опирается. Если помнить правило половины и особый случай с диаметром, задачи по окружности становятся понятнее и решаются быстрее.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2026-05-29T00:27:24Z</dcterms:created>
  <dcterms:modified xsi:type="dcterms:W3CDTF">2026-05-29T00:27:24Z</dcterms:modified>
</cp:coreProperties>
</file>