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русского зарубежья о Родине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Родину в слове, если ты далеко от дома?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поэты оказались за границей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и Гражданской войны многие русские писатели и поэты уехали из страны. В эмиграции они продолжали писать по-русски, издавались за рубежом и берегли связь с культурой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3707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«русское зарубежье»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зарубежье возникло после революционных событий начала XX века. Это мир людей, которые жили за пределами страны, но продолжали помнить свою культуру, историю и родную речь.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вне России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поэтов Родина не сводилась к границам государства. Она жила в языке, семейной памяти, интонациях детства, названиях городов и в привычных образах русской природы.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слове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волна отъезда пришлась на 1920-е годы. Тогда в Париже, Берлине, Праге и других городах сложились литературные центры, где русское слово не исчезло.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волна эмиграции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стихов о Родине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стихам И. Бунина, М. Цветаевой, В. Ходасевича и Г. Иванова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поэты говорят не о политике, а о личной связи с прошлым и домом.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строится вокруг памяти, утраты и языка, а не только вокруг географии.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Родина как утраченный дом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Бунина Россия часто возникает как мир детства, тишины и природы. Он вспоминает поля, снег, деревенские дома и старые усадьбы, будто старается удержать исчезнувшую жизнь в точных и ясных образах.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деревне и садах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1920 года Бунин жил во Франции и уже не вернулся на родину. Эмиграция усилила в его лирике чувство потери, но не разрушила любовь к России. В 1933 году он стал первым русским писателем — лауреатом Нобелевской премии.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не стала заменой дому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любовь, боль и разрыв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жила в Чехии, Германии и Франции, где тема Родины стала особенно острой.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рубежом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на родину, она столкнулась с тяжелыми обстоятельствами и глубоким личным кризисом.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СССР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Россия предстает не только местом, но и мучительным выбором, который невозможно отменить.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судьба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поэтессы Россия связана с сильным личным чувством и внутренней свободой.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ранняя Россия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их отношение к Родине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разные поэты русского зарубежья видели Россию вдали от дома.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свой тон, но всех объединяет связь Родины с памятью, культурой и русской речью.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поэтические тексты русской эмиграции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Иванов: Родина как потерянный мир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Георгия Иванова Родина часто связана с крушением дореволюционного мира. Особенно ярко звучит память о Петербурге, который становится символом ушедшей эпохи.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соединяет тоску и иронию. Поэт не просто вспоминает прошлое, а показывает, как история изменила жизнь человека и лишила ее прежней цельности.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Иванова Родина — это не только город и страна. Это еще и культура, привычный уклад, знакомые лица и ощущение жизни, которой уже нельзя вернуть.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Владислав Ходасевич: память и русский язык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Родина связана с Пушкиным, литературной традицией и ответственностью перед памятью. Через слово поэт сохраняет связь с прошлым и напоминает, что культура может жить даже в изгнании.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 опора памяти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Ходасевич эмигрировал в 1922 году и жил в Германии и Франции. Для него русский язык был не просто средством общения, а главным местом духовной опоры. Он помогал не потерять себя вдали от России.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 дом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Родины в стихах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смысловым этапам лирики поэтов русского зарубежья.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050" y="3375925"/>
            <a:ext cx="27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невидимая родина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берегли русский язык как самый надежный мост к дому. Даже живя за границей, они писали так, чтобы сохранить живую интонацию, привычную музыку речи и чувство принадлежности к своей культуре.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слово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городов, рек и деревень возвращали в память пространство детства. Эти подробности делали Родину не абстрактной идеей, а узнаваемым и очень личным миром, который можно увидеть в слове.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родных местах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эмигрантских поэтов родной язык был не только средством общения. Он помогал удержать собственную личность, передать переживания точно и сохранить внутреннюю опору даже вдали от России.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себя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звучат отголоски Пушкина, Лермонтова, Тютчева и других классиков. Такие отсылки помогали поэтам не терять связь с прежней литературной традицией и напоминали о непрерывности русской культуры.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встречаются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Ивана Бунина, Марины Цветаевой, Владислава Ходасевича и Георгия Иванова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города соединяются с памятью о детстве и утраченной жизни. Они помогают поэтам говорить о Родине не прямо, а через узнаваемые детали.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символы дома и пути: именно они сильнее всего передают разлуку, ожидание и надежду на сохранение связи с Россией.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не равна простой грусти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Родине у поэтов русского зарубежья почти всегда связана с памятью о детстве, семье и утраченном мире. Это не мимолётная печаль, а глубокое чувство, которое возвращается снова и снова.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говорят не только о личной боли, но и о совести. Лирический герой как будто отвечает за память о своей стране и не хочет забывать её историю, язык и культуру.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ностальгия нередко превращается в размышление о прошлом страны. Поэты задаются вопросом, что осталось от России после революции, войны и разлуки, и как это сохранить в душе и слове.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ностальгия в эмигрантской поэзии звучит серьёзно и многогранно. Она соединяет любовь, утрату, ответственность и надежду на то, что духовная связь с Родиной не исчезнет.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жила русская поэзия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русские писатели и поэты находили читателей, издателей и собеседников. Здесь выходили литературные журналы, а встречи в кафе и салонах помогали говорить о России, даже когда вокруг звучала французская речь.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столица встреч и журналов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 привлекала спокойнее и тише. Здесь русские авторы могли писать, общаться и сохранять привычную культурную среду, в которой особенно остро ощущались тема родного языка и память о прошлой России.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Прага: город памяти и учёбы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стал одним из первых крупных центров русской эмиграции. В городе работали издательства и редакции, а литераторы часто спешили между печатью новых сборников и обсуждением судьбы родной страны.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Берлин: быстрый ритм эмигрантской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стихов о Родине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поэтов русского зарубежья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поэты русского зарубежья говорили об утраченной России.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свой эмоциональный тон, но всех объединяет одно: Родина осмысляется не как география, а как личная и культурная ценность.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21075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2107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3707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важны сегодня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стихи помогают увидеть, как человек сохраняет связь с домом, когда живёт далеко от него. Для школьника это понятный пример того, что память может поддерживать и в сложных обстоятельствах.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разлуки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показывают, что язык хранит характер человека и целого народа. Читая такие тексты, легче понять, почему точное и бережное слово так важно для культуры и общения.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родного языка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писателей раскрывают события XX века не сухими датами, а через живые чувства. Благодаря этому школьник видит историю России не отвлечённо, а через судьбы конкретных людей.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истории через литературу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стихах о Родине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Бунина, Цветаевой, Ходасевича и Иванова, первая половина XX века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стихах эмоции сочетаются по-разному, но почти всегда рядом с болью остаётся верность памяти и родному слову.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тоска, однако дальше усиливаются верность и размышление. Это показывает переход от острой разлуки к более зрелому осмыслению Родины.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 разных поэтов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поэтов русского зарубежья объединяет память о России. Даже вдали от дома они возвращаются к образам детства, родных мест и утраченного мира, который продолжает жить в стихах.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общий признак — опора на классическую традицию. Авторы бережно относятся к русскому слову, используют знакомые поэтические интонации и продолжают разговор с литературой, которую хорошо знали с юности.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их роднит стремление сохранить духовную связь с Родиной. У каждого это выражено по-своему, но всегда через любовь, боль и верность памяти, а не через равнодушие или забвение.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стихотворения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читать тексты поэтов русского зарубежья последовательно и внимательно.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Родина, которую сохраняет слово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русского зарубежья показывают, что Родина живёт не только на карте. Она сохраняется в памяти, языке, культуре и верности прошлому, даже когда человек находится далеко от дома.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2026-05-19T05:33:09Z</dcterms:created>
  <dcterms:modified xsi:type="dcterms:W3CDTF">2026-05-19T05:33:09Z</dcterms:modified>
</cp:coreProperties>
</file>